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12" r:id="rId4"/>
  </p:sldMasterIdLst>
  <p:notesMasterIdLst>
    <p:notesMasterId r:id="rId36"/>
  </p:notesMasterIdLst>
  <p:handoutMasterIdLst>
    <p:handoutMasterId r:id="rId37"/>
  </p:handoutMasterIdLst>
  <p:sldIdLst>
    <p:sldId id="262" r:id="rId5"/>
    <p:sldId id="269" r:id="rId6"/>
    <p:sldId id="280" r:id="rId7"/>
    <p:sldId id="288" r:id="rId8"/>
    <p:sldId id="271" r:id="rId9"/>
    <p:sldId id="290" r:id="rId10"/>
    <p:sldId id="282" r:id="rId11"/>
    <p:sldId id="283" r:id="rId12"/>
    <p:sldId id="284" r:id="rId13"/>
    <p:sldId id="291" r:id="rId14"/>
    <p:sldId id="289" r:id="rId15"/>
    <p:sldId id="302" r:id="rId16"/>
    <p:sldId id="303" r:id="rId17"/>
    <p:sldId id="295" r:id="rId18"/>
    <p:sldId id="296" r:id="rId19"/>
    <p:sldId id="297" r:id="rId20"/>
    <p:sldId id="298" r:id="rId21"/>
    <p:sldId id="299" r:id="rId22"/>
    <p:sldId id="300" r:id="rId23"/>
    <p:sldId id="292" r:id="rId24"/>
    <p:sldId id="272" r:id="rId25"/>
    <p:sldId id="281" r:id="rId26"/>
    <p:sldId id="285" r:id="rId27"/>
    <p:sldId id="286" r:id="rId28"/>
    <p:sldId id="287" r:id="rId29"/>
    <p:sldId id="273" r:id="rId30"/>
    <p:sldId id="275" r:id="rId31"/>
    <p:sldId id="277" r:id="rId32"/>
    <p:sldId id="278" r:id="rId33"/>
    <p:sldId id="279" r:id="rId34"/>
    <p:sldId id="267"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FF99FF"/>
    <a:srgbClr val="FF7C80"/>
    <a:srgbClr val="F2BD38"/>
    <a:srgbClr val="0A14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2AD494-D063-3C53-94F2-BF8D3A823C5A}" v="1629" dt="2023-11-17T04:14:18.407"/>
    <p1510:client id="{53CDF687-EF67-682D-4EDD-0ACA814B7AE7}" v="261" dt="2023-11-17T17:05:21.722"/>
    <p1510:client id="{B1770D8E-4DC6-45E8-8701-9B4683A1A5AC}" v="1342" dt="2023-11-17T16:44:26.251"/>
    <p1510:client id="{B2793731-68E3-83E9-F488-CAF5EDC92072}" v="282" dt="2023-11-17T00:26:46.228"/>
    <p1510:client id="{CFBC3825-8283-C8CA-9FA6-8314847BAC5D}" v="332" dt="2023-11-17T01:05:44.4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laxshana Santhiravathanan" userId="S::dsanthiravathan2185@conestogac.on.ca::98a59609-0b23-4b42-bcbf-723a013fe62a" providerId="AD" clId="Web-{232AD494-D063-3C53-94F2-BF8D3A823C5A}"/>
    <pc:docChg chg="addSld delSld modSld sldOrd">
      <pc:chgData name="Delaxshana Santhiravathanan" userId="S::dsanthiravathan2185@conestogac.on.ca::98a59609-0b23-4b42-bcbf-723a013fe62a" providerId="AD" clId="Web-{232AD494-D063-3C53-94F2-BF8D3A823C5A}" dt="2023-11-17T04:08:34.715" v="1162" actId="1076"/>
      <pc:docMkLst>
        <pc:docMk/>
      </pc:docMkLst>
      <pc:sldChg chg="ord">
        <pc:chgData name="Delaxshana Santhiravathanan" userId="S::dsanthiravathan2185@conestogac.on.ca::98a59609-0b23-4b42-bcbf-723a013fe62a" providerId="AD" clId="Web-{232AD494-D063-3C53-94F2-BF8D3A823C5A}" dt="2023-11-17T00:01:23.197" v="226"/>
        <pc:sldMkLst>
          <pc:docMk/>
          <pc:sldMk cId="814101911" sldId="262"/>
        </pc:sldMkLst>
      </pc:sldChg>
      <pc:sldChg chg="addSp delSp modSp mod setBg">
        <pc:chgData name="Delaxshana Santhiravathanan" userId="S::dsanthiravathan2185@conestogac.on.ca::98a59609-0b23-4b42-bcbf-723a013fe62a" providerId="AD" clId="Web-{232AD494-D063-3C53-94F2-BF8D3A823C5A}" dt="2023-11-17T00:44:49.035" v="405" actId="20577"/>
        <pc:sldMkLst>
          <pc:docMk/>
          <pc:sldMk cId="790875339" sldId="268"/>
        </pc:sldMkLst>
        <pc:spChg chg="mod">
          <ac:chgData name="Delaxshana Santhiravathanan" userId="S::dsanthiravathan2185@conestogac.on.ca::98a59609-0b23-4b42-bcbf-723a013fe62a" providerId="AD" clId="Web-{232AD494-D063-3C53-94F2-BF8D3A823C5A}" dt="2023-11-17T00:44:28.081" v="402"/>
          <ac:spMkLst>
            <pc:docMk/>
            <pc:sldMk cId="790875339" sldId="268"/>
            <ac:spMk id="4" creationId="{0885D3E1-CA14-67A2-1210-E0FDAD7178F0}"/>
          </ac:spMkLst>
        </pc:spChg>
        <pc:spChg chg="mod">
          <ac:chgData name="Delaxshana Santhiravathanan" userId="S::dsanthiravathan2185@conestogac.on.ca::98a59609-0b23-4b42-bcbf-723a013fe62a" providerId="AD" clId="Web-{232AD494-D063-3C53-94F2-BF8D3A823C5A}" dt="2023-11-17T00:44:49.035" v="405" actId="20577"/>
          <ac:spMkLst>
            <pc:docMk/>
            <pc:sldMk cId="790875339" sldId="268"/>
            <ac:spMk id="5" creationId="{3BF0A5B1-5901-4B32-5484-82F3C117C08F}"/>
          </ac:spMkLst>
        </pc:spChg>
        <pc:spChg chg="add">
          <ac:chgData name="Delaxshana Santhiravathanan" userId="S::dsanthiravathan2185@conestogac.on.ca::98a59609-0b23-4b42-bcbf-723a013fe62a" providerId="AD" clId="Web-{232AD494-D063-3C53-94F2-BF8D3A823C5A}" dt="2023-11-17T00:44:28.081" v="402"/>
          <ac:spMkLst>
            <pc:docMk/>
            <pc:sldMk cId="790875339" sldId="268"/>
            <ac:spMk id="10" creationId="{5690F3EE-0CD1-4520-B020-4E1DF3141C74}"/>
          </ac:spMkLst>
        </pc:spChg>
        <pc:spChg chg="add">
          <ac:chgData name="Delaxshana Santhiravathanan" userId="S::dsanthiravathan2185@conestogac.on.ca::98a59609-0b23-4b42-bcbf-723a013fe62a" providerId="AD" clId="Web-{232AD494-D063-3C53-94F2-BF8D3A823C5A}" dt="2023-11-17T00:44:28.081" v="402"/>
          <ac:spMkLst>
            <pc:docMk/>
            <pc:sldMk cId="790875339" sldId="268"/>
            <ac:spMk id="12" creationId="{9EFDE1E9-7FE0-45CA-9DE2-237F77319A9F}"/>
          </ac:spMkLst>
        </pc:spChg>
        <pc:picChg chg="add del">
          <ac:chgData name="Delaxshana Santhiravathanan" userId="S::dsanthiravathan2185@conestogac.on.ca::98a59609-0b23-4b42-bcbf-723a013fe62a" providerId="AD" clId="Web-{232AD494-D063-3C53-94F2-BF8D3A823C5A}" dt="2023-11-17T00:44:27.988" v="401"/>
          <ac:picMkLst>
            <pc:docMk/>
            <pc:sldMk cId="790875339" sldId="268"/>
            <ac:picMk id="7" creationId="{1684CB6E-9541-C21C-F443-07C7468AE361}"/>
          </ac:picMkLst>
        </pc:picChg>
      </pc:sldChg>
      <pc:sldChg chg="addSp delSp modSp new mod setBg">
        <pc:chgData name="Delaxshana Santhiravathanan" userId="S::dsanthiravathan2185@conestogac.on.ca::98a59609-0b23-4b42-bcbf-723a013fe62a" providerId="AD" clId="Web-{232AD494-D063-3C53-94F2-BF8D3A823C5A}" dt="2023-11-17T00:51:00.080" v="461" actId="1076"/>
        <pc:sldMkLst>
          <pc:docMk/>
          <pc:sldMk cId="3244485887" sldId="272"/>
        </pc:sldMkLst>
        <pc:spChg chg="mod">
          <ac:chgData name="Delaxshana Santhiravathanan" userId="S::dsanthiravathan2185@conestogac.on.ca::98a59609-0b23-4b42-bcbf-723a013fe62a" providerId="AD" clId="Web-{232AD494-D063-3C53-94F2-BF8D3A823C5A}" dt="2023-11-17T00:47:17.900" v="455"/>
          <ac:spMkLst>
            <pc:docMk/>
            <pc:sldMk cId="3244485887" sldId="272"/>
            <ac:spMk id="2" creationId="{26A5EF27-ACF1-52D6-53D8-24B20E6C108E}"/>
          </ac:spMkLst>
        </pc:spChg>
        <pc:spChg chg="del mod">
          <ac:chgData name="Delaxshana Santhiravathanan" userId="S::dsanthiravathan2185@conestogac.on.ca::98a59609-0b23-4b42-bcbf-723a013fe62a" providerId="AD" clId="Web-{232AD494-D063-3C53-94F2-BF8D3A823C5A}" dt="2023-11-16T23:39:40.507" v="13"/>
          <ac:spMkLst>
            <pc:docMk/>
            <pc:sldMk cId="3244485887" sldId="272"/>
            <ac:spMk id="3" creationId="{93A4920E-1184-EE13-04DB-F715153D830A}"/>
          </ac:spMkLst>
        </pc:spChg>
        <pc:spChg chg="add del mod">
          <ac:chgData name="Delaxshana Santhiravathanan" userId="S::dsanthiravathan2185@conestogac.on.ca::98a59609-0b23-4b42-bcbf-723a013fe62a" providerId="AD" clId="Web-{232AD494-D063-3C53-94F2-BF8D3A823C5A}" dt="2023-11-17T00:36:56.346" v="389"/>
          <ac:spMkLst>
            <pc:docMk/>
            <pc:sldMk cId="3244485887" sldId="272"/>
            <ac:spMk id="4" creationId="{63326171-3609-2757-1518-87AE3C9571C7}"/>
          </ac:spMkLst>
        </pc:spChg>
        <pc:spChg chg="add del">
          <ac:chgData name="Delaxshana Santhiravathanan" userId="S::dsanthiravathan2185@conestogac.on.ca::98a59609-0b23-4b42-bcbf-723a013fe62a" providerId="AD" clId="Web-{232AD494-D063-3C53-94F2-BF8D3A823C5A}" dt="2023-11-17T00:47:17.900" v="455"/>
          <ac:spMkLst>
            <pc:docMk/>
            <pc:sldMk cId="3244485887" sldId="272"/>
            <ac:spMk id="10" creationId="{7E475056-B0EB-44BE-8568-61ABEFB2E99D}"/>
          </ac:spMkLst>
        </pc:spChg>
        <pc:spChg chg="add del">
          <ac:chgData name="Delaxshana Santhiravathanan" userId="S::dsanthiravathan2185@conestogac.on.ca::98a59609-0b23-4b42-bcbf-723a013fe62a" providerId="AD" clId="Web-{232AD494-D063-3C53-94F2-BF8D3A823C5A}" dt="2023-11-17T00:47:17.900" v="455"/>
          <ac:spMkLst>
            <pc:docMk/>
            <pc:sldMk cId="3244485887" sldId="272"/>
            <ac:spMk id="14" creationId="{E82ABBDC-7A44-4AE8-A04F-B5495481B9F2}"/>
          </ac:spMkLst>
        </pc:spChg>
        <pc:spChg chg="add del">
          <ac:chgData name="Delaxshana Santhiravathanan" userId="S::dsanthiravathan2185@conestogac.on.ca::98a59609-0b23-4b42-bcbf-723a013fe62a" providerId="AD" clId="Web-{232AD494-D063-3C53-94F2-BF8D3A823C5A}" dt="2023-11-17T00:46:43.493" v="439"/>
          <ac:spMkLst>
            <pc:docMk/>
            <pc:sldMk cId="3244485887" sldId="272"/>
            <ac:spMk id="16" creationId="{7E475056-B0EB-44BE-8568-61ABEFB2E99D}"/>
          </ac:spMkLst>
        </pc:spChg>
        <pc:spChg chg="add del">
          <ac:chgData name="Delaxshana Santhiravathanan" userId="S::dsanthiravathan2185@conestogac.on.ca::98a59609-0b23-4b42-bcbf-723a013fe62a" providerId="AD" clId="Web-{232AD494-D063-3C53-94F2-BF8D3A823C5A}" dt="2023-11-17T00:46:43.493" v="439"/>
          <ac:spMkLst>
            <pc:docMk/>
            <pc:sldMk cId="3244485887" sldId="272"/>
            <ac:spMk id="18" creationId="{E82ABBDC-7A44-4AE8-A04F-B5495481B9F2}"/>
          </ac:spMkLst>
        </pc:spChg>
        <pc:spChg chg="add del">
          <ac:chgData name="Delaxshana Santhiravathanan" userId="S::dsanthiravathan2185@conestogac.on.ca::98a59609-0b23-4b42-bcbf-723a013fe62a" providerId="AD" clId="Web-{232AD494-D063-3C53-94F2-BF8D3A823C5A}" dt="2023-11-17T00:46:25.914" v="433"/>
          <ac:spMkLst>
            <pc:docMk/>
            <pc:sldMk cId="3244485887" sldId="272"/>
            <ac:spMk id="19" creationId="{D0672142-94D6-400E-B188-309B101D8BEB}"/>
          </ac:spMkLst>
        </pc:spChg>
        <pc:spChg chg="add del">
          <ac:chgData name="Delaxshana Santhiravathanan" userId="S::dsanthiravathan2185@conestogac.on.ca::98a59609-0b23-4b42-bcbf-723a013fe62a" providerId="AD" clId="Web-{232AD494-D063-3C53-94F2-BF8D3A823C5A}" dt="2023-11-17T00:46:53.571" v="443"/>
          <ac:spMkLst>
            <pc:docMk/>
            <pc:sldMk cId="3244485887" sldId="272"/>
            <ac:spMk id="20" creationId="{7E475056-B0EB-44BE-8568-61ABEFB2E99D}"/>
          </ac:spMkLst>
        </pc:spChg>
        <pc:spChg chg="add del">
          <ac:chgData name="Delaxshana Santhiravathanan" userId="S::dsanthiravathan2185@conestogac.on.ca::98a59609-0b23-4b42-bcbf-723a013fe62a" providerId="AD" clId="Web-{232AD494-D063-3C53-94F2-BF8D3A823C5A}" dt="2023-11-17T00:46:25.914" v="433"/>
          <ac:spMkLst>
            <pc:docMk/>
            <pc:sldMk cId="3244485887" sldId="272"/>
            <ac:spMk id="21" creationId="{C127259A-B804-4AD2-9BC6-66F7BB218575}"/>
          </ac:spMkLst>
        </pc:spChg>
        <pc:spChg chg="add del">
          <ac:chgData name="Delaxshana Santhiravathanan" userId="S::dsanthiravathan2185@conestogac.on.ca::98a59609-0b23-4b42-bcbf-723a013fe62a" providerId="AD" clId="Web-{232AD494-D063-3C53-94F2-BF8D3A823C5A}" dt="2023-11-17T00:46:53.571" v="443"/>
          <ac:spMkLst>
            <pc:docMk/>
            <pc:sldMk cId="3244485887" sldId="272"/>
            <ac:spMk id="24" creationId="{E82ABBDC-7A44-4AE8-A04F-B5495481B9F2}"/>
          </ac:spMkLst>
        </pc:spChg>
        <pc:spChg chg="add del">
          <ac:chgData name="Delaxshana Santhiravathanan" userId="S::dsanthiravathan2185@conestogac.on.ca::98a59609-0b23-4b42-bcbf-723a013fe62a" providerId="AD" clId="Web-{232AD494-D063-3C53-94F2-BF8D3A823C5A}" dt="2023-11-17T00:46:58.899" v="447"/>
          <ac:spMkLst>
            <pc:docMk/>
            <pc:sldMk cId="3244485887" sldId="272"/>
            <ac:spMk id="25" creationId="{D0672142-94D6-400E-B188-309B101D8BEB}"/>
          </ac:spMkLst>
        </pc:spChg>
        <pc:spChg chg="add del">
          <ac:chgData name="Delaxshana Santhiravathanan" userId="S::dsanthiravathan2185@conestogac.on.ca::98a59609-0b23-4b42-bcbf-723a013fe62a" providerId="AD" clId="Web-{232AD494-D063-3C53-94F2-BF8D3A823C5A}" dt="2023-11-17T00:46:58.899" v="447"/>
          <ac:spMkLst>
            <pc:docMk/>
            <pc:sldMk cId="3244485887" sldId="272"/>
            <ac:spMk id="26" creationId="{C127259A-B804-4AD2-9BC6-66F7BB218575}"/>
          </ac:spMkLst>
        </pc:spChg>
        <pc:spChg chg="add del">
          <ac:chgData name="Delaxshana Santhiravathanan" userId="S::dsanthiravathan2185@conestogac.on.ca::98a59609-0b23-4b42-bcbf-723a013fe62a" providerId="AD" clId="Web-{232AD494-D063-3C53-94F2-BF8D3A823C5A}" dt="2023-11-17T00:47:12.072" v="453"/>
          <ac:spMkLst>
            <pc:docMk/>
            <pc:sldMk cId="3244485887" sldId="272"/>
            <ac:spMk id="28" creationId="{7E475056-B0EB-44BE-8568-61ABEFB2E99D}"/>
          </ac:spMkLst>
        </pc:spChg>
        <pc:spChg chg="add del">
          <ac:chgData name="Delaxshana Santhiravathanan" userId="S::dsanthiravathan2185@conestogac.on.ca::98a59609-0b23-4b42-bcbf-723a013fe62a" providerId="AD" clId="Web-{232AD494-D063-3C53-94F2-BF8D3A823C5A}" dt="2023-11-17T00:47:01.134" v="449"/>
          <ac:spMkLst>
            <pc:docMk/>
            <pc:sldMk cId="3244485887" sldId="272"/>
            <ac:spMk id="29" creationId="{7E475056-B0EB-44BE-8568-61ABEFB2E99D}"/>
          </ac:spMkLst>
        </pc:spChg>
        <pc:spChg chg="add del">
          <ac:chgData name="Delaxshana Santhiravathanan" userId="S::dsanthiravathan2185@conestogac.on.ca::98a59609-0b23-4b42-bcbf-723a013fe62a" providerId="AD" clId="Web-{232AD494-D063-3C53-94F2-BF8D3A823C5A}" dt="2023-11-17T00:47:01.134" v="449"/>
          <ac:spMkLst>
            <pc:docMk/>
            <pc:sldMk cId="3244485887" sldId="272"/>
            <ac:spMk id="31" creationId="{E82ABBDC-7A44-4AE8-A04F-B5495481B9F2}"/>
          </ac:spMkLst>
        </pc:spChg>
        <pc:spChg chg="add del">
          <ac:chgData name="Delaxshana Santhiravathanan" userId="S::dsanthiravathan2185@conestogac.on.ca::98a59609-0b23-4b42-bcbf-723a013fe62a" providerId="AD" clId="Web-{232AD494-D063-3C53-94F2-BF8D3A823C5A}" dt="2023-11-17T00:47:12.072" v="453"/>
          <ac:spMkLst>
            <pc:docMk/>
            <pc:sldMk cId="3244485887" sldId="272"/>
            <ac:spMk id="33" creationId="{E82ABBDC-7A44-4AE8-A04F-B5495481B9F2}"/>
          </ac:spMkLst>
        </pc:spChg>
        <pc:graphicFrameChg chg="add mod modGraphic">
          <ac:chgData name="Delaxshana Santhiravathanan" userId="S::dsanthiravathan2185@conestogac.on.ca::98a59609-0b23-4b42-bcbf-723a013fe62a" providerId="AD" clId="Web-{232AD494-D063-3C53-94F2-BF8D3A823C5A}" dt="2023-11-17T00:51:00.080" v="461" actId="1076"/>
          <ac:graphicFrameMkLst>
            <pc:docMk/>
            <pc:sldMk cId="3244485887" sldId="272"/>
            <ac:graphicFrameMk id="6" creationId="{34EFE07A-CE28-5FFE-D4CA-CA12880D6DDD}"/>
          </ac:graphicFrameMkLst>
        </pc:graphicFrameChg>
        <pc:cxnChg chg="add del">
          <ac:chgData name="Delaxshana Santhiravathanan" userId="S::dsanthiravathan2185@conestogac.on.ca::98a59609-0b23-4b42-bcbf-723a013fe62a" providerId="AD" clId="Web-{232AD494-D063-3C53-94F2-BF8D3A823C5A}" dt="2023-11-17T00:47:17.900" v="455"/>
          <ac:cxnSpMkLst>
            <pc:docMk/>
            <pc:sldMk cId="3244485887" sldId="272"/>
            <ac:cxnSpMk id="12" creationId="{F2C8E2EC-73A4-48C2-B4D7-D7726BD908EE}"/>
          </ac:cxnSpMkLst>
        </pc:cxnChg>
        <pc:cxnChg chg="add del">
          <ac:chgData name="Delaxshana Santhiravathanan" userId="S::dsanthiravathan2185@conestogac.on.ca::98a59609-0b23-4b42-bcbf-723a013fe62a" providerId="AD" clId="Web-{232AD494-D063-3C53-94F2-BF8D3A823C5A}" dt="2023-11-17T00:46:43.493" v="439"/>
          <ac:cxnSpMkLst>
            <pc:docMk/>
            <pc:sldMk cId="3244485887" sldId="272"/>
            <ac:cxnSpMk id="17" creationId="{F2C8E2EC-73A4-48C2-B4D7-D7726BD908EE}"/>
          </ac:cxnSpMkLst>
        </pc:cxnChg>
        <pc:cxnChg chg="add del">
          <ac:chgData name="Delaxshana Santhiravathanan" userId="S::dsanthiravathan2185@conestogac.on.ca::98a59609-0b23-4b42-bcbf-723a013fe62a" providerId="AD" clId="Web-{232AD494-D063-3C53-94F2-BF8D3A823C5A}" dt="2023-11-17T00:46:53.571" v="443"/>
          <ac:cxnSpMkLst>
            <pc:docMk/>
            <pc:sldMk cId="3244485887" sldId="272"/>
            <ac:cxnSpMk id="22" creationId="{F2C8E2EC-73A4-48C2-B4D7-D7726BD908EE}"/>
          </ac:cxnSpMkLst>
        </pc:cxnChg>
        <pc:cxnChg chg="add del">
          <ac:chgData name="Delaxshana Santhiravathanan" userId="S::dsanthiravathan2185@conestogac.on.ca::98a59609-0b23-4b42-bcbf-723a013fe62a" providerId="AD" clId="Web-{232AD494-D063-3C53-94F2-BF8D3A823C5A}" dt="2023-11-17T00:46:25.914" v="433"/>
          <ac:cxnSpMkLst>
            <pc:docMk/>
            <pc:sldMk cId="3244485887" sldId="272"/>
            <ac:cxnSpMk id="23" creationId="{39B4E8A7-8505-4752-9B81-C739116CE02E}"/>
          </ac:cxnSpMkLst>
        </pc:cxnChg>
        <pc:cxnChg chg="add del">
          <ac:chgData name="Delaxshana Santhiravathanan" userId="S::dsanthiravathan2185@conestogac.on.ca::98a59609-0b23-4b42-bcbf-723a013fe62a" providerId="AD" clId="Web-{232AD494-D063-3C53-94F2-BF8D3A823C5A}" dt="2023-11-17T00:46:58.899" v="447"/>
          <ac:cxnSpMkLst>
            <pc:docMk/>
            <pc:sldMk cId="3244485887" sldId="272"/>
            <ac:cxnSpMk id="27" creationId="{39B4E8A7-8505-4752-9B81-C739116CE02E}"/>
          </ac:cxnSpMkLst>
        </pc:cxnChg>
        <pc:cxnChg chg="add del">
          <ac:chgData name="Delaxshana Santhiravathanan" userId="S::dsanthiravathan2185@conestogac.on.ca::98a59609-0b23-4b42-bcbf-723a013fe62a" providerId="AD" clId="Web-{232AD494-D063-3C53-94F2-BF8D3A823C5A}" dt="2023-11-17T00:47:01.134" v="449"/>
          <ac:cxnSpMkLst>
            <pc:docMk/>
            <pc:sldMk cId="3244485887" sldId="272"/>
            <ac:cxnSpMk id="30" creationId="{F2C8E2EC-73A4-48C2-B4D7-D7726BD908EE}"/>
          </ac:cxnSpMkLst>
        </pc:cxnChg>
        <pc:cxnChg chg="add del">
          <ac:chgData name="Delaxshana Santhiravathanan" userId="S::dsanthiravathan2185@conestogac.on.ca::98a59609-0b23-4b42-bcbf-723a013fe62a" providerId="AD" clId="Web-{232AD494-D063-3C53-94F2-BF8D3A823C5A}" dt="2023-11-17T00:47:12.072" v="453"/>
          <ac:cxnSpMkLst>
            <pc:docMk/>
            <pc:sldMk cId="3244485887" sldId="272"/>
            <ac:cxnSpMk id="32" creationId="{F2C8E2EC-73A4-48C2-B4D7-D7726BD908EE}"/>
          </ac:cxnSpMkLst>
        </pc:cxnChg>
      </pc:sldChg>
      <pc:sldChg chg="addSp delSp modSp new mod setBg">
        <pc:chgData name="Delaxshana Santhiravathanan" userId="S::dsanthiravathan2185@conestogac.on.ca::98a59609-0b23-4b42-bcbf-723a013fe62a" providerId="AD" clId="Web-{232AD494-D063-3C53-94F2-BF8D3A823C5A}" dt="2023-11-17T00:01:04.525" v="225" actId="20577"/>
        <pc:sldMkLst>
          <pc:docMk/>
          <pc:sldMk cId="49461550" sldId="273"/>
        </pc:sldMkLst>
        <pc:spChg chg="mod">
          <ac:chgData name="Delaxshana Santhiravathanan" userId="S::dsanthiravathan2185@conestogac.on.ca::98a59609-0b23-4b42-bcbf-723a013fe62a" providerId="AD" clId="Web-{232AD494-D063-3C53-94F2-BF8D3A823C5A}" dt="2023-11-16T23:57:42.319" v="202"/>
          <ac:spMkLst>
            <pc:docMk/>
            <pc:sldMk cId="49461550" sldId="273"/>
            <ac:spMk id="2" creationId="{AC8CF7FA-CE29-5467-F1FA-4463B0411952}"/>
          </ac:spMkLst>
        </pc:spChg>
        <pc:spChg chg="del">
          <ac:chgData name="Delaxshana Santhiravathanan" userId="S::dsanthiravathan2185@conestogac.on.ca::98a59609-0b23-4b42-bcbf-723a013fe62a" providerId="AD" clId="Web-{232AD494-D063-3C53-94F2-BF8D3A823C5A}" dt="2023-11-16T23:43:36.885" v="18"/>
          <ac:spMkLst>
            <pc:docMk/>
            <pc:sldMk cId="49461550" sldId="273"/>
            <ac:spMk id="3" creationId="{A6A2A3DD-2434-1184-3C6B-702E8B89B94A}"/>
          </ac:spMkLst>
        </pc:spChg>
        <pc:spChg chg="del">
          <ac:chgData name="Delaxshana Santhiravathanan" userId="S::dsanthiravathan2185@conestogac.on.ca::98a59609-0b23-4b42-bcbf-723a013fe62a" providerId="AD" clId="Web-{232AD494-D063-3C53-94F2-BF8D3A823C5A}" dt="2023-11-16T23:43:36.885" v="17"/>
          <ac:spMkLst>
            <pc:docMk/>
            <pc:sldMk cId="49461550" sldId="273"/>
            <ac:spMk id="4" creationId="{4ABCA5B2-1BA2-E130-9A2D-7A64A0F7AC32}"/>
          </ac:spMkLst>
        </pc:spChg>
        <pc:spChg chg="add mod">
          <ac:chgData name="Delaxshana Santhiravathanan" userId="S::dsanthiravathan2185@conestogac.on.ca::98a59609-0b23-4b42-bcbf-723a013fe62a" providerId="AD" clId="Web-{232AD494-D063-3C53-94F2-BF8D3A823C5A}" dt="2023-11-17T00:01:04.525" v="225" actId="20577"/>
          <ac:spMkLst>
            <pc:docMk/>
            <pc:sldMk cId="49461550" sldId="273"/>
            <ac:spMk id="5" creationId="{28832DFB-7A26-5E42-0D88-163E64F3DDFF}"/>
          </ac:spMkLst>
        </pc:spChg>
        <pc:spChg chg="add">
          <ac:chgData name="Delaxshana Santhiravathanan" userId="S::dsanthiravathan2185@conestogac.on.ca::98a59609-0b23-4b42-bcbf-723a013fe62a" providerId="AD" clId="Web-{232AD494-D063-3C53-94F2-BF8D3A823C5A}" dt="2023-11-16T23:57:42.319" v="202"/>
          <ac:spMkLst>
            <pc:docMk/>
            <pc:sldMk cId="49461550" sldId="273"/>
            <ac:spMk id="10" creationId="{375136A9-49F9-4DA0-A741-F065B0FA091D}"/>
          </ac:spMkLst>
        </pc:spChg>
        <pc:spChg chg="add">
          <ac:chgData name="Delaxshana Santhiravathanan" userId="S::dsanthiravathan2185@conestogac.on.ca::98a59609-0b23-4b42-bcbf-723a013fe62a" providerId="AD" clId="Web-{232AD494-D063-3C53-94F2-BF8D3A823C5A}" dt="2023-11-16T23:57:42.319" v="202"/>
          <ac:spMkLst>
            <pc:docMk/>
            <pc:sldMk cId="49461550" sldId="273"/>
            <ac:spMk id="12" creationId="{B912F6C7-0423-4B6F-AECE-710C848918FD}"/>
          </ac:spMkLst>
        </pc:spChg>
        <pc:cxnChg chg="add">
          <ac:chgData name="Delaxshana Santhiravathanan" userId="S::dsanthiravathan2185@conestogac.on.ca::98a59609-0b23-4b42-bcbf-723a013fe62a" providerId="AD" clId="Web-{232AD494-D063-3C53-94F2-BF8D3A823C5A}" dt="2023-11-16T23:57:42.319" v="202"/>
          <ac:cxnSpMkLst>
            <pc:docMk/>
            <pc:sldMk cId="49461550" sldId="273"/>
            <ac:cxnSpMk id="14" creationId="{A7208205-03EE-4EC8-9C34-59270C1880D8}"/>
          </ac:cxnSpMkLst>
        </pc:cxnChg>
      </pc:sldChg>
      <pc:sldChg chg="addSp modSp">
        <pc:chgData name="Delaxshana Santhiravathanan" userId="S::dsanthiravathan2185@conestogac.on.ca::98a59609-0b23-4b42-bcbf-723a013fe62a" providerId="AD" clId="Web-{232AD494-D063-3C53-94F2-BF8D3A823C5A}" dt="2023-11-17T00:11:45.783" v="266" actId="20577"/>
        <pc:sldMkLst>
          <pc:docMk/>
          <pc:sldMk cId="3295347313" sldId="274"/>
        </pc:sldMkLst>
        <pc:spChg chg="mod">
          <ac:chgData name="Delaxshana Santhiravathanan" userId="S::dsanthiravathan2185@conestogac.on.ca::98a59609-0b23-4b42-bcbf-723a013fe62a" providerId="AD" clId="Web-{232AD494-D063-3C53-94F2-BF8D3A823C5A}" dt="2023-11-17T00:10:22.126" v="259" actId="14100"/>
          <ac:spMkLst>
            <pc:docMk/>
            <pc:sldMk cId="3295347313" sldId="274"/>
            <ac:spMk id="2" creationId="{C02C0D5E-5B21-7EE2-AF17-A1C2DD06656A}"/>
          </ac:spMkLst>
        </pc:spChg>
        <pc:spChg chg="add mod">
          <ac:chgData name="Delaxshana Santhiravathanan" userId="S::dsanthiravathan2185@conestogac.on.ca::98a59609-0b23-4b42-bcbf-723a013fe62a" providerId="AD" clId="Web-{232AD494-D063-3C53-94F2-BF8D3A823C5A}" dt="2023-11-17T00:11:45.783" v="266" actId="20577"/>
          <ac:spMkLst>
            <pc:docMk/>
            <pc:sldMk cId="3295347313" sldId="274"/>
            <ac:spMk id="3" creationId="{F99C87EC-2711-7CCF-B81F-FCE92F8B0197}"/>
          </ac:spMkLst>
        </pc:spChg>
      </pc:sldChg>
      <pc:sldChg chg="modSp">
        <pc:chgData name="Delaxshana Santhiravathanan" userId="S::dsanthiravathan2185@conestogac.on.ca::98a59609-0b23-4b42-bcbf-723a013fe62a" providerId="AD" clId="Web-{232AD494-D063-3C53-94F2-BF8D3A823C5A}" dt="2023-11-17T04:00:31.505" v="1039" actId="20577"/>
        <pc:sldMkLst>
          <pc:docMk/>
          <pc:sldMk cId="2661024190" sldId="279"/>
        </pc:sldMkLst>
        <pc:spChg chg="mod">
          <ac:chgData name="Delaxshana Santhiravathanan" userId="S::dsanthiravathan2185@conestogac.on.ca::98a59609-0b23-4b42-bcbf-723a013fe62a" providerId="AD" clId="Web-{232AD494-D063-3C53-94F2-BF8D3A823C5A}" dt="2023-11-17T04:00:31.505" v="1039" actId="20577"/>
          <ac:spMkLst>
            <pc:docMk/>
            <pc:sldMk cId="2661024190" sldId="279"/>
            <ac:spMk id="3" creationId="{BE5574EB-726A-2E14-53CE-A8E52D2B2779}"/>
          </ac:spMkLst>
        </pc:spChg>
      </pc:sldChg>
      <pc:sldChg chg="addSp modSp new">
        <pc:chgData name="Delaxshana Santhiravathanan" userId="S::dsanthiravathan2185@conestogac.on.ca::98a59609-0b23-4b42-bcbf-723a013fe62a" providerId="AD" clId="Web-{232AD494-D063-3C53-94F2-BF8D3A823C5A}" dt="2023-11-17T03:15:26.881" v="708" actId="1076"/>
        <pc:sldMkLst>
          <pc:docMk/>
          <pc:sldMk cId="100552290" sldId="281"/>
        </pc:sldMkLst>
        <pc:spChg chg="mod">
          <ac:chgData name="Delaxshana Santhiravathanan" userId="S::dsanthiravathan2185@conestogac.on.ca::98a59609-0b23-4b42-bcbf-723a013fe62a" providerId="AD" clId="Web-{232AD494-D063-3C53-94F2-BF8D3A823C5A}" dt="2023-11-17T00:52:11.176" v="503" actId="14100"/>
          <ac:spMkLst>
            <pc:docMk/>
            <pc:sldMk cId="100552290" sldId="281"/>
            <ac:spMk id="2" creationId="{BC4652F5-7617-57E4-C535-D8B59B8B9642}"/>
          </ac:spMkLst>
        </pc:spChg>
        <pc:spChg chg="mod">
          <ac:chgData name="Delaxshana Santhiravathanan" userId="S::dsanthiravathan2185@conestogac.on.ca::98a59609-0b23-4b42-bcbf-723a013fe62a" providerId="AD" clId="Web-{232AD494-D063-3C53-94F2-BF8D3A823C5A}" dt="2023-11-17T03:00:15.634" v="522" actId="20577"/>
          <ac:spMkLst>
            <pc:docMk/>
            <pc:sldMk cId="100552290" sldId="281"/>
            <ac:spMk id="3" creationId="{3208F5D0-D93B-8A9C-68E4-D1AD6E32C0FA}"/>
          </ac:spMkLst>
        </pc:spChg>
        <pc:spChg chg="add mod">
          <ac:chgData name="Delaxshana Santhiravathanan" userId="S::dsanthiravathan2185@conestogac.on.ca::98a59609-0b23-4b42-bcbf-723a013fe62a" providerId="AD" clId="Web-{232AD494-D063-3C53-94F2-BF8D3A823C5A}" dt="2023-11-17T03:15:09.459" v="706" actId="1076"/>
          <ac:spMkLst>
            <pc:docMk/>
            <pc:sldMk cId="100552290" sldId="281"/>
            <ac:spMk id="4" creationId="{589C633B-4ADE-D9C5-05D0-A1AFE7D5FAC2}"/>
          </ac:spMkLst>
        </pc:spChg>
        <pc:picChg chg="add mod">
          <ac:chgData name="Delaxshana Santhiravathanan" userId="S::dsanthiravathan2185@conestogac.on.ca::98a59609-0b23-4b42-bcbf-723a013fe62a" providerId="AD" clId="Web-{232AD494-D063-3C53-94F2-BF8D3A823C5A}" dt="2023-11-17T03:15:26.881" v="708" actId="1076"/>
          <ac:picMkLst>
            <pc:docMk/>
            <pc:sldMk cId="100552290" sldId="281"/>
            <ac:picMk id="5" creationId="{693906D7-FA12-3F42-11FA-5C2471980E2D}"/>
          </ac:picMkLst>
        </pc:picChg>
      </pc:sldChg>
      <pc:sldChg chg="addSp modSp new">
        <pc:chgData name="Delaxshana Santhiravathanan" userId="S::dsanthiravathan2185@conestogac.on.ca::98a59609-0b23-4b42-bcbf-723a013fe62a" providerId="AD" clId="Web-{232AD494-D063-3C53-94F2-BF8D3A823C5A}" dt="2023-11-17T03:57:06.502" v="981" actId="1076"/>
        <pc:sldMkLst>
          <pc:docMk/>
          <pc:sldMk cId="2534265243" sldId="285"/>
        </pc:sldMkLst>
        <pc:spChg chg="mod">
          <ac:chgData name="Delaxshana Santhiravathanan" userId="S::dsanthiravathan2185@conestogac.on.ca::98a59609-0b23-4b42-bcbf-723a013fe62a" providerId="AD" clId="Web-{232AD494-D063-3C53-94F2-BF8D3A823C5A}" dt="2023-11-17T03:16:22.226" v="736" actId="14100"/>
          <ac:spMkLst>
            <pc:docMk/>
            <pc:sldMk cId="2534265243" sldId="285"/>
            <ac:spMk id="2" creationId="{0821A3F3-89CE-57D5-9FF5-DD2DB8F50AFB}"/>
          </ac:spMkLst>
        </pc:spChg>
        <pc:spChg chg="mod">
          <ac:chgData name="Delaxshana Santhiravathanan" userId="S::dsanthiravathan2185@conestogac.on.ca::98a59609-0b23-4b42-bcbf-723a013fe62a" providerId="AD" clId="Web-{232AD494-D063-3C53-94F2-BF8D3A823C5A}" dt="2023-11-17T03:48:38.511" v="903" actId="20577"/>
          <ac:spMkLst>
            <pc:docMk/>
            <pc:sldMk cId="2534265243" sldId="285"/>
            <ac:spMk id="3" creationId="{8B62B0A2-D56A-96F8-8467-573593E90028}"/>
          </ac:spMkLst>
        </pc:spChg>
        <pc:spChg chg="add mod">
          <ac:chgData name="Delaxshana Santhiravathanan" userId="S::dsanthiravathan2185@conestogac.on.ca::98a59609-0b23-4b42-bcbf-723a013fe62a" providerId="AD" clId="Web-{232AD494-D063-3C53-94F2-BF8D3A823C5A}" dt="2023-11-17T03:57:06.502" v="981" actId="1076"/>
          <ac:spMkLst>
            <pc:docMk/>
            <pc:sldMk cId="2534265243" sldId="285"/>
            <ac:spMk id="4" creationId="{0C18CC5B-AF48-39BF-6E93-5535F3D010D4}"/>
          </ac:spMkLst>
        </pc:spChg>
        <pc:spChg chg="add mod">
          <ac:chgData name="Delaxshana Santhiravathanan" userId="S::dsanthiravathan2185@conestogac.on.ca::98a59609-0b23-4b42-bcbf-723a013fe62a" providerId="AD" clId="Web-{232AD494-D063-3C53-94F2-BF8D3A823C5A}" dt="2023-11-17T03:56:55.518" v="979" actId="1076"/>
          <ac:spMkLst>
            <pc:docMk/>
            <pc:sldMk cId="2534265243" sldId="285"/>
            <ac:spMk id="6" creationId="{A3D8E1C5-CA04-61B4-3FC9-E4A50751830B}"/>
          </ac:spMkLst>
        </pc:spChg>
        <pc:picChg chg="add mod">
          <ac:chgData name="Delaxshana Santhiravathanan" userId="S::dsanthiravathan2185@conestogac.on.ca::98a59609-0b23-4b42-bcbf-723a013fe62a" providerId="AD" clId="Web-{232AD494-D063-3C53-94F2-BF8D3A823C5A}" dt="2023-11-17T03:57:02.002" v="980" actId="1076"/>
          <ac:picMkLst>
            <pc:docMk/>
            <pc:sldMk cId="2534265243" sldId="285"/>
            <ac:picMk id="5" creationId="{73067324-3E35-EE3C-1F62-0C2A5E4DF50A}"/>
          </ac:picMkLst>
        </pc:picChg>
      </pc:sldChg>
      <pc:sldChg chg="addSp delSp modSp new mod setBg setClrOvrMap">
        <pc:chgData name="Delaxshana Santhiravathanan" userId="S::dsanthiravathan2185@conestogac.on.ca::98a59609-0b23-4b42-bcbf-723a013fe62a" providerId="AD" clId="Web-{232AD494-D063-3C53-94F2-BF8D3A823C5A}" dt="2023-11-17T03:56:41.705" v="978"/>
        <pc:sldMkLst>
          <pc:docMk/>
          <pc:sldMk cId="1391223209" sldId="286"/>
        </pc:sldMkLst>
        <pc:spChg chg="del">
          <ac:chgData name="Delaxshana Santhiravathanan" userId="S::dsanthiravathan2185@conestogac.on.ca::98a59609-0b23-4b42-bcbf-723a013fe62a" providerId="AD" clId="Web-{232AD494-D063-3C53-94F2-BF8D3A823C5A}" dt="2023-11-17T03:51:03.716" v="908"/>
          <ac:spMkLst>
            <pc:docMk/>
            <pc:sldMk cId="1391223209" sldId="286"/>
            <ac:spMk id="2" creationId="{D2D1D3B8-0D71-E291-B5E3-46BC81A27653}"/>
          </ac:spMkLst>
        </pc:spChg>
        <pc:spChg chg="del">
          <ac:chgData name="Delaxshana Santhiravathanan" userId="S::dsanthiravathan2185@conestogac.on.ca::98a59609-0b23-4b42-bcbf-723a013fe62a" providerId="AD" clId="Web-{232AD494-D063-3C53-94F2-BF8D3A823C5A}" dt="2023-11-17T03:50:55.044" v="907"/>
          <ac:spMkLst>
            <pc:docMk/>
            <pc:sldMk cId="1391223209" sldId="286"/>
            <ac:spMk id="3" creationId="{5CB80E43-F656-C592-DF13-F8712A117E32}"/>
          </ac:spMkLst>
        </pc:spChg>
        <pc:spChg chg="add mod">
          <ac:chgData name="Delaxshana Santhiravathanan" userId="S::dsanthiravathan2185@conestogac.on.ca::98a59609-0b23-4b42-bcbf-723a013fe62a" providerId="AD" clId="Web-{232AD494-D063-3C53-94F2-BF8D3A823C5A}" dt="2023-11-17T03:56:41.705" v="978"/>
          <ac:spMkLst>
            <pc:docMk/>
            <pc:sldMk cId="1391223209" sldId="286"/>
            <ac:spMk id="5" creationId="{3E37661A-DDF3-071B-3F7F-48FAE9C39979}"/>
          </ac:spMkLst>
        </pc:spChg>
        <pc:spChg chg="add del">
          <ac:chgData name="Delaxshana Santhiravathanan" userId="S::dsanthiravathan2185@conestogac.on.ca::98a59609-0b23-4b42-bcbf-723a013fe62a" providerId="AD" clId="Web-{232AD494-D063-3C53-94F2-BF8D3A823C5A}" dt="2023-11-17T03:56:41.705" v="978"/>
          <ac:spMkLst>
            <pc:docMk/>
            <pc:sldMk cId="1391223209" sldId="286"/>
            <ac:spMk id="6" creationId="{C0606E1B-B00B-4EA0-91C9-93AF337519D2}"/>
          </ac:spMkLst>
        </pc:spChg>
        <pc:spChg chg="add del">
          <ac:chgData name="Delaxshana Santhiravathanan" userId="S::dsanthiravathan2185@conestogac.on.ca::98a59609-0b23-4b42-bcbf-723a013fe62a" providerId="AD" clId="Web-{232AD494-D063-3C53-94F2-BF8D3A823C5A}" dt="2023-11-17T03:51:31.873" v="917"/>
          <ac:spMkLst>
            <pc:docMk/>
            <pc:sldMk cId="1391223209" sldId="286"/>
            <ac:spMk id="8" creationId="{61027998-62EC-D060-26CC-DA3201517FDC}"/>
          </ac:spMkLst>
        </pc:spChg>
        <pc:spChg chg="add del">
          <ac:chgData name="Delaxshana Santhiravathanan" userId="S::dsanthiravathan2185@conestogac.on.ca::98a59609-0b23-4b42-bcbf-723a013fe62a" providerId="AD" clId="Web-{232AD494-D063-3C53-94F2-BF8D3A823C5A}" dt="2023-11-17T03:51:21.529" v="913"/>
          <ac:spMkLst>
            <pc:docMk/>
            <pc:sldMk cId="1391223209" sldId="286"/>
            <ac:spMk id="9" creationId="{C0606E1B-B00B-4EA0-91C9-93AF337519D2}"/>
          </ac:spMkLst>
        </pc:spChg>
        <pc:spChg chg="add del">
          <ac:chgData name="Delaxshana Santhiravathanan" userId="S::dsanthiravathan2185@conestogac.on.ca::98a59609-0b23-4b42-bcbf-723a013fe62a" providerId="AD" clId="Web-{232AD494-D063-3C53-94F2-BF8D3A823C5A}" dt="2023-11-17T03:51:49.592" v="919"/>
          <ac:spMkLst>
            <pc:docMk/>
            <pc:sldMk cId="1391223209" sldId="286"/>
            <ac:spMk id="10" creationId="{9B3FB2DC-CD8A-E051-E8BC-036166B48FE2}"/>
          </ac:spMkLst>
        </pc:spChg>
        <pc:spChg chg="add del">
          <ac:chgData name="Delaxshana Santhiravathanan" userId="S::dsanthiravathan2185@conestogac.on.ca::98a59609-0b23-4b42-bcbf-723a013fe62a" providerId="AD" clId="Web-{232AD494-D063-3C53-94F2-BF8D3A823C5A}" dt="2023-11-17T03:51:49.592" v="919"/>
          <ac:spMkLst>
            <pc:docMk/>
            <pc:sldMk cId="1391223209" sldId="286"/>
            <ac:spMk id="11" creationId="{0EF8982E-02F0-4D24-85CB-98DEBCC3226A}"/>
          </ac:spMkLst>
        </pc:spChg>
        <pc:spChg chg="add del">
          <ac:chgData name="Delaxshana Santhiravathanan" userId="S::dsanthiravathan2185@conestogac.on.ca::98a59609-0b23-4b42-bcbf-723a013fe62a" providerId="AD" clId="Web-{232AD494-D063-3C53-94F2-BF8D3A823C5A}" dt="2023-11-17T03:56:36.471" v="976"/>
          <ac:spMkLst>
            <pc:docMk/>
            <pc:sldMk cId="1391223209" sldId="286"/>
            <ac:spMk id="12" creationId="{F5F28DF4-08D5-4BC4-84A1-C0DCA66F483F}"/>
          </ac:spMkLst>
        </pc:spChg>
        <pc:spChg chg="add del">
          <ac:chgData name="Delaxshana Santhiravathanan" userId="S::dsanthiravathan2185@conestogac.on.ca::98a59609-0b23-4b42-bcbf-723a013fe62a" providerId="AD" clId="Web-{232AD494-D063-3C53-94F2-BF8D3A823C5A}" dt="2023-11-17T03:51:49.592" v="919"/>
          <ac:spMkLst>
            <pc:docMk/>
            <pc:sldMk cId="1391223209" sldId="286"/>
            <ac:spMk id="13" creationId="{2CB72970-2D5B-4516-9F76-B1220A77B6AB}"/>
          </ac:spMkLst>
        </pc:spChg>
        <pc:spChg chg="add del">
          <ac:chgData name="Delaxshana Santhiravathanan" userId="S::dsanthiravathan2185@conestogac.on.ca::98a59609-0b23-4b42-bcbf-723a013fe62a" providerId="AD" clId="Web-{232AD494-D063-3C53-94F2-BF8D3A823C5A}" dt="2023-11-17T03:56:36.471" v="976"/>
          <ac:spMkLst>
            <pc:docMk/>
            <pc:sldMk cId="1391223209" sldId="286"/>
            <ac:spMk id="14" creationId="{89AE0452-FADF-4CC9-8A9B-B5393D499F44}"/>
          </ac:spMkLst>
        </pc:spChg>
        <pc:picChg chg="add mod ord">
          <ac:chgData name="Delaxshana Santhiravathanan" userId="S::dsanthiravathan2185@conestogac.on.ca::98a59609-0b23-4b42-bcbf-723a013fe62a" providerId="AD" clId="Web-{232AD494-D063-3C53-94F2-BF8D3A823C5A}" dt="2023-11-17T03:56:41.705" v="978"/>
          <ac:picMkLst>
            <pc:docMk/>
            <pc:sldMk cId="1391223209" sldId="286"/>
            <ac:picMk id="4" creationId="{12907187-E194-EF8A-65B3-7BFDA43CD1F6}"/>
          </ac:picMkLst>
        </pc:picChg>
      </pc:sldChg>
      <pc:sldChg chg="new del">
        <pc:chgData name="Delaxshana Santhiravathanan" userId="S::dsanthiravathan2185@conestogac.on.ca::98a59609-0b23-4b42-bcbf-723a013fe62a" providerId="AD" clId="Web-{232AD494-D063-3C53-94F2-BF8D3A823C5A}" dt="2023-11-17T04:04:12.336" v="1041"/>
        <pc:sldMkLst>
          <pc:docMk/>
          <pc:sldMk cId="814913252" sldId="287"/>
        </pc:sldMkLst>
      </pc:sldChg>
      <pc:sldChg chg="addSp delSp modSp new">
        <pc:chgData name="Delaxshana Santhiravathanan" userId="S::dsanthiravathan2185@conestogac.on.ca::98a59609-0b23-4b42-bcbf-723a013fe62a" providerId="AD" clId="Web-{232AD494-D063-3C53-94F2-BF8D3A823C5A}" dt="2023-11-17T04:08:34.715" v="1162" actId="1076"/>
        <pc:sldMkLst>
          <pc:docMk/>
          <pc:sldMk cId="1210917064" sldId="287"/>
        </pc:sldMkLst>
        <pc:spChg chg="mod">
          <ac:chgData name="Delaxshana Santhiravathanan" userId="S::dsanthiravathan2185@conestogac.on.ca::98a59609-0b23-4b42-bcbf-723a013fe62a" providerId="AD" clId="Web-{232AD494-D063-3C53-94F2-BF8D3A823C5A}" dt="2023-11-17T04:04:50.743" v="1062" actId="14100"/>
          <ac:spMkLst>
            <pc:docMk/>
            <pc:sldMk cId="1210917064" sldId="287"/>
            <ac:spMk id="2" creationId="{2FC67FB8-7948-B32D-CFE6-F7B92C5B2191}"/>
          </ac:spMkLst>
        </pc:spChg>
        <pc:spChg chg="del mod">
          <ac:chgData name="Delaxshana Santhiravathanan" userId="S::dsanthiravathan2185@conestogac.on.ca::98a59609-0b23-4b42-bcbf-723a013fe62a" providerId="AD" clId="Web-{232AD494-D063-3C53-94F2-BF8D3A823C5A}" dt="2023-11-17T04:05:52.728" v="1070"/>
          <ac:spMkLst>
            <pc:docMk/>
            <pc:sldMk cId="1210917064" sldId="287"/>
            <ac:spMk id="3" creationId="{6D2D11BE-828D-761C-3C4D-24E7AF785BFF}"/>
          </ac:spMkLst>
        </pc:spChg>
        <pc:spChg chg="add del mod">
          <ac:chgData name="Delaxshana Santhiravathanan" userId="S::dsanthiravathan2185@conestogac.on.ca::98a59609-0b23-4b42-bcbf-723a013fe62a" providerId="AD" clId="Web-{232AD494-D063-3C53-94F2-BF8D3A823C5A}" dt="2023-11-17T04:06:00.603" v="1071"/>
          <ac:spMkLst>
            <pc:docMk/>
            <pc:sldMk cId="1210917064" sldId="287"/>
            <ac:spMk id="5" creationId="{BA391EA2-F944-4624-0A2D-2BEE5AB13966}"/>
          </ac:spMkLst>
        </pc:spChg>
        <pc:spChg chg="add mod">
          <ac:chgData name="Delaxshana Santhiravathanan" userId="S::dsanthiravathan2185@conestogac.on.ca::98a59609-0b23-4b42-bcbf-723a013fe62a" providerId="AD" clId="Web-{232AD494-D063-3C53-94F2-BF8D3A823C5A}" dt="2023-11-17T04:08:34.715" v="1162" actId="1076"/>
          <ac:spMkLst>
            <pc:docMk/>
            <pc:sldMk cId="1210917064" sldId="287"/>
            <ac:spMk id="6" creationId="{C06AEA67-B374-4763-6393-3F987B4B428B}"/>
          </ac:spMkLst>
        </pc:spChg>
      </pc:sldChg>
    </pc:docChg>
  </pc:docChgLst>
  <pc:docChgLst>
    <pc:chgData name="Geedhu Kizhakepura Velayudhan" userId="S::gkizhakepuravel9510@conestogac.on.ca::52033b03-cb4d-43fb-abd4-7554b1e87146" providerId="AD" clId="Web-{B2793731-68E3-83E9-F488-CAF5EDC92072}"/>
    <pc:docChg chg="addSld delSld modSld sldOrd">
      <pc:chgData name="Geedhu Kizhakepura Velayudhan" userId="S::gkizhakepuravel9510@conestogac.on.ca::52033b03-cb4d-43fb-abd4-7554b1e87146" providerId="AD" clId="Web-{B2793731-68E3-83E9-F488-CAF5EDC92072}" dt="2023-11-17T00:26:42.259" v="252"/>
      <pc:docMkLst>
        <pc:docMk/>
      </pc:docMkLst>
      <pc:sldChg chg="ord">
        <pc:chgData name="Geedhu Kizhakepura Velayudhan" userId="S::gkizhakepuravel9510@conestogac.on.ca::52033b03-cb4d-43fb-abd4-7554b1e87146" providerId="AD" clId="Web-{B2793731-68E3-83E9-F488-CAF5EDC92072}" dt="2023-11-16T23:20:04.150" v="1"/>
        <pc:sldMkLst>
          <pc:docMk/>
          <pc:sldMk cId="538061945" sldId="267"/>
        </pc:sldMkLst>
      </pc:sldChg>
      <pc:sldChg chg="modSp new del">
        <pc:chgData name="Geedhu Kizhakepura Velayudhan" userId="S::gkizhakepuravel9510@conestogac.on.ca::52033b03-cb4d-43fb-abd4-7554b1e87146" providerId="AD" clId="Web-{B2793731-68E3-83E9-F488-CAF5EDC92072}" dt="2023-11-16T23:44:23.842" v="40"/>
        <pc:sldMkLst>
          <pc:docMk/>
          <pc:sldMk cId="2142285350" sldId="270"/>
        </pc:sldMkLst>
        <pc:spChg chg="mod">
          <ac:chgData name="Geedhu Kizhakepura Velayudhan" userId="S::gkizhakepuravel9510@conestogac.on.ca::52033b03-cb4d-43fb-abd4-7554b1e87146" providerId="AD" clId="Web-{B2793731-68E3-83E9-F488-CAF5EDC92072}" dt="2023-11-16T23:26:13.108" v="13" actId="20577"/>
          <ac:spMkLst>
            <pc:docMk/>
            <pc:sldMk cId="2142285350" sldId="270"/>
            <ac:spMk id="2" creationId="{56DD8346-FE92-9D0F-97CD-035212CEABFD}"/>
          </ac:spMkLst>
        </pc:spChg>
        <pc:spChg chg="mod">
          <ac:chgData name="Geedhu Kizhakepura Velayudhan" userId="S::gkizhakepuravel9510@conestogac.on.ca::52033b03-cb4d-43fb-abd4-7554b1e87146" providerId="AD" clId="Web-{B2793731-68E3-83E9-F488-CAF5EDC92072}" dt="2023-11-16T23:32:13.972" v="32" actId="20577"/>
          <ac:spMkLst>
            <pc:docMk/>
            <pc:sldMk cId="2142285350" sldId="270"/>
            <ac:spMk id="3" creationId="{AA6E1938-2A02-7F04-45CA-C8C9424DABE3}"/>
          </ac:spMkLst>
        </pc:spChg>
      </pc:sldChg>
      <pc:sldChg chg="addSp delSp modSp new mod setBg">
        <pc:chgData name="Geedhu Kizhakepura Velayudhan" userId="S::gkizhakepuravel9510@conestogac.on.ca::52033b03-cb4d-43fb-abd4-7554b1e87146" providerId="AD" clId="Web-{B2793731-68E3-83E9-F488-CAF5EDC92072}" dt="2023-11-16T23:38:23.352" v="39"/>
        <pc:sldMkLst>
          <pc:docMk/>
          <pc:sldMk cId="2745895226" sldId="271"/>
        </pc:sldMkLst>
        <pc:spChg chg="del">
          <ac:chgData name="Geedhu Kizhakepura Velayudhan" userId="S::gkizhakepuravel9510@conestogac.on.ca::52033b03-cb4d-43fb-abd4-7554b1e87146" providerId="AD" clId="Web-{B2793731-68E3-83E9-F488-CAF5EDC92072}" dt="2023-11-16T23:38:17.118" v="38"/>
          <ac:spMkLst>
            <pc:docMk/>
            <pc:sldMk cId="2745895226" sldId="271"/>
            <ac:spMk id="2" creationId="{F790D96A-E8A2-0C9E-94BD-6EEA37D15E0B}"/>
          </ac:spMkLst>
        </pc:spChg>
        <pc:spChg chg="add">
          <ac:chgData name="Geedhu Kizhakepura Velayudhan" userId="S::gkizhakepuravel9510@conestogac.on.ca::52033b03-cb4d-43fb-abd4-7554b1e87146" providerId="AD" clId="Web-{B2793731-68E3-83E9-F488-CAF5EDC92072}" dt="2023-11-16T23:38:23.352" v="39"/>
          <ac:spMkLst>
            <pc:docMk/>
            <pc:sldMk cId="2745895226" sldId="271"/>
            <ac:spMk id="8" creationId="{4D3E83A4-5366-42B8-9E9E-2378A9446E4C}"/>
          </ac:spMkLst>
        </pc:spChg>
        <pc:spChg chg="add">
          <ac:chgData name="Geedhu Kizhakepura Velayudhan" userId="S::gkizhakepuravel9510@conestogac.on.ca::52033b03-cb4d-43fb-abd4-7554b1e87146" providerId="AD" clId="Web-{B2793731-68E3-83E9-F488-CAF5EDC92072}" dt="2023-11-16T23:38:23.352" v="39"/>
          <ac:spMkLst>
            <pc:docMk/>
            <pc:sldMk cId="2745895226" sldId="271"/>
            <ac:spMk id="10" creationId="{F06FA664-001A-4DAF-9837-CCBCD5DAE9EE}"/>
          </ac:spMkLst>
        </pc:spChg>
        <pc:picChg chg="add mod">
          <ac:chgData name="Geedhu Kizhakepura Velayudhan" userId="S::gkizhakepuravel9510@conestogac.on.ca::52033b03-cb4d-43fb-abd4-7554b1e87146" providerId="AD" clId="Web-{B2793731-68E3-83E9-F488-CAF5EDC92072}" dt="2023-11-16T23:38:23.352" v="39"/>
          <ac:picMkLst>
            <pc:docMk/>
            <pc:sldMk cId="2745895226" sldId="271"/>
            <ac:picMk id="3" creationId="{E86055CC-E929-2E53-04B5-6887644BE7FE}"/>
          </ac:picMkLst>
        </pc:picChg>
      </pc:sldChg>
      <pc:sldChg chg="addSp delSp modSp new mod setBg setClrOvrMap">
        <pc:chgData name="Geedhu Kizhakepura Velayudhan" userId="S::gkizhakepuravel9510@conestogac.on.ca::52033b03-cb4d-43fb-abd4-7554b1e87146" providerId="AD" clId="Web-{B2793731-68E3-83E9-F488-CAF5EDC92072}" dt="2023-11-17T00:26:42.259" v="252"/>
        <pc:sldMkLst>
          <pc:docMk/>
          <pc:sldMk cId="3295347313" sldId="274"/>
        </pc:sldMkLst>
        <pc:spChg chg="mod">
          <ac:chgData name="Geedhu Kizhakepura Velayudhan" userId="S::gkizhakepuravel9510@conestogac.on.ca::52033b03-cb4d-43fb-abd4-7554b1e87146" providerId="AD" clId="Web-{B2793731-68E3-83E9-F488-CAF5EDC92072}" dt="2023-11-17T00:26:27.399" v="251"/>
          <ac:spMkLst>
            <pc:docMk/>
            <pc:sldMk cId="3295347313" sldId="274"/>
            <ac:spMk id="2" creationId="{C02C0D5E-5B21-7EE2-AF17-A1C2DD06656A}"/>
          </ac:spMkLst>
        </pc:spChg>
        <pc:spChg chg="del mod">
          <ac:chgData name="Geedhu Kizhakepura Velayudhan" userId="S::gkizhakepuravel9510@conestogac.on.ca::52033b03-cb4d-43fb-abd4-7554b1e87146" providerId="AD" clId="Web-{B2793731-68E3-83E9-F488-CAF5EDC92072}" dt="2023-11-17T00:17:16.078" v="46"/>
          <ac:spMkLst>
            <pc:docMk/>
            <pc:sldMk cId="3295347313" sldId="274"/>
            <ac:spMk id="3" creationId="{F99C87EC-2711-7CCF-B81F-FCE92F8B0197}"/>
          </ac:spMkLst>
        </pc:spChg>
        <pc:spChg chg="add">
          <ac:chgData name="Geedhu Kizhakepura Velayudhan" userId="S::gkizhakepuravel9510@conestogac.on.ca::52033b03-cb4d-43fb-abd4-7554b1e87146" providerId="AD" clId="Web-{B2793731-68E3-83E9-F488-CAF5EDC92072}" dt="2023-11-17T00:26:27.399" v="251"/>
          <ac:spMkLst>
            <pc:docMk/>
            <pc:sldMk cId="3295347313" sldId="274"/>
            <ac:spMk id="7" creationId="{806ABAF8-A5F0-4E99-AB6D-67BFBB982B2B}"/>
          </ac:spMkLst>
        </pc:spChg>
        <pc:spChg chg="add del">
          <ac:chgData name="Geedhu Kizhakepura Velayudhan" userId="S::gkizhakepuravel9510@conestogac.on.ca::52033b03-cb4d-43fb-abd4-7554b1e87146" providerId="AD" clId="Web-{B2793731-68E3-83E9-F488-CAF5EDC92072}" dt="2023-11-17T00:25:50.086" v="242"/>
          <ac:spMkLst>
            <pc:docMk/>
            <pc:sldMk cId="3295347313" sldId="274"/>
            <ac:spMk id="9" creationId="{806ABAF8-A5F0-4E99-AB6D-67BFBB982B2B}"/>
          </ac:spMkLst>
        </pc:spChg>
        <pc:spChg chg="add del">
          <ac:chgData name="Geedhu Kizhakepura Velayudhan" userId="S::gkizhakepuravel9510@conestogac.on.ca::52033b03-cb4d-43fb-abd4-7554b1e87146" providerId="AD" clId="Web-{B2793731-68E3-83E9-F488-CAF5EDC92072}" dt="2023-11-17T00:25:50.086" v="242"/>
          <ac:spMkLst>
            <pc:docMk/>
            <pc:sldMk cId="3295347313" sldId="274"/>
            <ac:spMk id="11" creationId="{5F7833E7-6A14-4F78-A2DD-5640A4F6C273}"/>
          </ac:spMkLst>
        </pc:spChg>
        <pc:spChg chg="add">
          <ac:chgData name="Geedhu Kizhakepura Velayudhan" userId="S::gkizhakepuravel9510@conestogac.on.ca::52033b03-cb4d-43fb-abd4-7554b1e87146" providerId="AD" clId="Web-{B2793731-68E3-83E9-F488-CAF5EDC92072}" dt="2023-11-17T00:26:27.399" v="251"/>
          <ac:spMkLst>
            <pc:docMk/>
            <pc:sldMk cId="3295347313" sldId="274"/>
            <ac:spMk id="12" creationId="{5F7833E7-6A14-4F78-A2DD-5640A4F6C273}"/>
          </ac:spMkLst>
        </pc:spChg>
        <pc:graphicFrameChg chg="add mod modGraphic">
          <ac:chgData name="Geedhu Kizhakepura Velayudhan" userId="S::gkizhakepuravel9510@conestogac.on.ca::52033b03-cb4d-43fb-abd4-7554b1e87146" providerId="AD" clId="Web-{B2793731-68E3-83E9-F488-CAF5EDC92072}" dt="2023-11-17T00:26:42.259" v="252"/>
          <ac:graphicFrameMkLst>
            <pc:docMk/>
            <pc:sldMk cId="3295347313" sldId="274"/>
            <ac:graphicFrameMk id="4" creationId="{4FCB3624-7975-194A-A868-84F01A09B4C0}"/>
          </ac:graphicFrameMkLst>
        </pc:graphicFrameChg>
        <pc:graphicFrameChg chg="add del mod">
          <ac:chgData name="Geedhu Kizhakepura Velayudhan" userId="S::gkizhakepuravel9510@conestogac.on.ca::52033b03-cb4d-43fb-abd4-7554b1e87146" providerId="AD" clId="Web-{B2793731-68E3-83E9-F488-CAF5EDC92072}" dt="2023-11-17T00:19:59.471" v="167"/>
          <ac:graphicFrameMkLst>
            <pc:docMk/>
            <pc:sldMk cId="3295347313" sldId="274"/>
            <ac:graphicFrameMk id="6" creationId="{88EAA1CF-6C3C-51F8-F0DA-5D6A504F3DD2}"/>
          </ac:graphicFrameMkLst>
        </pc:graphicFrameChg>
        <pc:graphicFrameChg chg="add del mod">
          <ac:chgData name="Geedhu Kizhakepura Velayudhan" userId="S::gkizhakepuravel9510@conestogac.on.ca::52033b03-cb4d-43fb-abd4-7554b1e87146" providerId="AD" clId="Web-{B2793731-68E3-83E9-F488-CAF5EDC92072}" dt="2023-11-17T00:20:47.191" v="196"/>
          <ac:graphicFrameMkLst>
            <pc:docMk/>
            <pc:sldMk cId="3295347313" sldId="274"/>
            <ac:graphicFrameMk id="8" creationId="{A2E9E380-3912-BA21-399C-04E4F49C0CB9}"/>
          </ac:graphicFrameMkLst>
        </pc:graphicFrameChg>
        <pc:graphicFrameChg chg="add del mod">
          <ac:chgData name="Geedhu Kizhakepura Velayudhan" userId="S::gkizhakepuravel9510@conestogac.on.ca::52033b03-cb4d-43fb-abd4-7554b1e87146" providerId="AD" clId="Web-{B2793731-68E3-83E9-F488-CAF5EDC92072}" dt="2023-11-17T00:20:51.159" v="198"/>
          <ac:graphicFrameMkLst>
            <pc:docMk/>
            <pc:sldMk cId="3295347313" sldId="274"/>
            <ac:graphicFrameMk id="10" creationId="{954B7223-69B9-9068-E7A1-947EF149F25E}"/>
          </ac:graphicFrameMkLst>
        </pc:graphicFrameChg>
      </pc:sldChg>
    </pc:docChg>
  </pc:docChgLst>
  <pc:docChgLst>
    <pc:chgData name="Geedhu Kizhakepura Velayudhan" userId="S::gkizhakepuravel9510@conestogac.on.ca::52033b03-cb4d-43fb-abd4-7554b1e87146" providerId="AD" clId="Web-{CFBC3825-8283-C8CA-9FA6-8314847BAC5D}"/>
    <pc:docChg chg="addSld delSld modSld sldOrd">
      <pc:chgData name="Geedhu Kizhakepura Velayudhan" userId="S::gkizhakepuravel9510@conestogac.on.ca::52033b03-cb4d-43fb-abd4-7554b1e87146" providerId="AD" clId="Web-{CFBC3825-8283-C8CA-9FA6-8314847BAC5D}" dt="2023-11-17T01:05:44.494" v="319"/>
      <pc:docMkLst>
        <pc:docMk/>
      </pc:docMkLst>
      <pc:sldChg chg="ord">
        <pc:chgData name="Geedhu Kizhakepura Velayudhan" userId="S::gkizhakepuravel9510@conestogac.on.ca::52033b03-cb4d-43fb-abd4-7554b1e87146" providerId="AD" clId="Web-{CFBC3825-8283-C8CA-9FA6-8314847BAC5D}" dt="2023-11-17T00:36:45.406" v="88"/>
        <pc:sldMkLst>
          <pc:docMk/>
          <pc:sldMk cId="814101911" sldId="262"/>
        </pc:sldMkLst>
      </pc:sldChg>
      <pc:sldChg chg="modSp">
        <pc:chgData name="Geedhu Kizhakepura Velayudhan" userId="S::gkizhakepuravel9510@conestogac.on.ca::52033b03-cb4d-43fb-abd4-7554b1e87146" providerId="AD" clId="Web-{CFBC3825-8283-C8CA-9FA6-8314847BAC5D}" dt="2023-11-17T00:38:01.204" v="124" actId="20577"/>
        <pc:sldMkLst>
          <pc:docMk/>
          <pc:sldMk cId="790875339" sldId="268"/>
        </pc:sldMkLst>
        <pc:spChg chg="mod">
          <ac:chgData name="Geedhu Kizhakepura Velayudhan" userId="S::gkizhakepuravel9510@conestogac.on.ca::52033b03-cb4d-43fb-abd4-7554b1e87146" providerId="AD" clId="Web-{CFBC3825-8283-C8CA-9FA6-8314847BAC5D}" dt="2023-11-17T00:38:01.204" v="124" actId="20577"/>
          <ac:spMkLst>
            <pc:docMk/>
            <pc:sldMk cId="790875339" sldId="268"/>
            <ac:spMk id="5" creationId="{3BF0A5B1-5901-4B32-5484-82F3C117C08F}"/>
          </ac:spMkLst>
        </pc:spChg>
      </pc:sldChg>
      <pc:sldChg chg="addSp delSp modSp new mod setBg setClrOvrMap">
        <pc:chgData name="Geedhu Kizhakepura Velayudhan" userId="S::gkizhakepuravel9510@conestogac.on.ca::52033b03-cb4d-43fb-abd4-7554b1e87146" providerId="AD" clId="Web-{CFBC3825-8283-C8CA-9FA6-8314847BAC5D}" dt="2023-11-17T00:34:04.903" v="71" actId="20577"/>
        <pc:sldMkLst>
          <pc:docMk/>
          <pc:sldMk cId="2027332638" sldId="275"/>
        </pc:sldMkLst>
        <pc:spChg chg="mod">
          <ac:chgData name="Geedhu Kizhakepura Velayudhan" userId="S::gkizhakepuravel9510@conestogac.on.ca::52033b03-cb4d-43fb-abd4-7554b1e87146" providerId="AD" clId="Web-{CFBC3825-8283-C8CA-9FA6-8314847BAC5D}" dt="2023-11-17T00:31:39.167" v="43"/>
          <ac:spMkLst>
            <pc:docMk/>
            <pc:sldMk cId="2027332638" sldId="275"/>
            <ac:spMk id="2" creationId="{A15BA1D8-182D-9736-1C90-4FCE357565DA}"/>
          </ac:spMkLst>
        </pc:spChg>
        <pc:spChg chg="add mod">
          <ac:chgData name="Geedhu Kizhakepura Velayudhan" userId="S::gkizhakepuravel9510@conestogac.on.ca::52033b03-cb4d-43fb-abd4-7554b1e87146" providerId="AD" clId="Web-{CFBC3825-8283-C8CA-9FA6-8314847BAC5D}" dt="2023-11-17T00:34:04.903" v="71" actId="20577"/>
          <ac:spMkLst>
            <pc:docMk/>
            <pc:sldMk cId="2027332638" sldId="275"/>
            <ac:spMk id="3" creationId="{167EE39F-A8A2-844D-8B3F-1A44B788ECBE}"/>
          </ac:spMkLst>
        </pc:spChg>
        <pc:spChg chg="add">
          <ac:chgData name="Geedhu Kizhakepura Velayudhan" userId="S::gkizhakepuravel9510@conestogac.on.ca::52033b03-cb4d-43fb-abd4-7554b1e87146" providerId="AD" clId="Web-{CFBC3825-8283-C8CA-9FA6-8314847BAC5D}" dt="2023-11-17T00:31:39.167" v="43"/>
          <ac:spMkLst>
            <pc:docMk/>
            <pc:sldMk cId="2027332638" sldId="275"/>
            <ac:spMk id="8" creationId="{5690F3EE-0CD1-4520-B020-4E1DF3141C74}"/>
          </ac:spMkLst>
        </pc:spChg>
        <pc:spChg chg="add">
          <ac:chgData name="Geedhu Kizhakepura Velayudhan" userId="S::gkizhakepuravel9510@conestogac.on.ca::52033b03-cb4d-43fb-abd4-7554b1e87146" providerId="AD" clId="Web-{CFBC3825-8283-C8CA-9FA6-8314847BAC5D}" dt="2023-11-17T00:31:39.167" v="43"/>
          <ac:spMkLst>
            <pc:docMk/>
            <pc:sldMk cId="2027332638" sldId="275"/>
            <ac:spMk id="10" creationId="{9EFDE1E9-7FE0-45CA-9DE2-237F77319A9F}"/>
          </ac:spMkLst>
        </pc:spChg>
        <pc:picChg chg="add del">
          <ac:chgData name="Geedhu Kizhakepura Velayudhan" userId="S::gkizhakepuravel9510@conestogac.on.ca::52033b03-cb4d-43fb-abd4-7554b1e87146" providerId="AD" clId="Web-{CFBC3825-8283-C8CA-9FA6-8314847BAC5D}" dt="2023-11-17T00:31:39.151" v="42"/>
          <ac:picMkLst>
            <pc:docMk/>
            <pc:sldMk cId="2027332638" sldId="275"/>
            <ac:picMk id="5" creationId="{096FF379-1001-B53C-8E09-A89BBFACA93E}"/>
          </ac:picMkLst>
        </pc:picChg>
      </pc:sldChg>
      <pc:sldChg chg="new del">
        <pc:chgData name="Geedhu Kizhakepura Velayudhan" userId="S::gkizhakepuravel9510@conestogac.on.ca::52033b03-cb4d-43fb-abd4-7554b1e87146" providerId="AD" clId="Web-{CFBC3825-8283-C8CA-9FA6-8314847BAC5D}" dt="2023-11-17T01:05:44.494" v="319"/>
        <pc:sldMkLst>
          <pc:docMk/>
          <pc:sldMk cId="3141950436" sldId="276"/>
        </pc:sldMkLst>
      </pc:sldChg>
      <pc:sldChg chg="modSp add replId">
        <pc:chgData name="Geedhu Kizhakepura Velayudhan" userId="S::gkizhakepuravel9510@conestogac.on.ca::52033b03-cb4d-43fb-abd4-7554b1e87146" providerId="AD" clId="Web-{CFBC3825-8283-C8CA-9FA6-8314847BAC5D}" dt="2023-11-17T00:33:36.153" v="61" actId="20577"/>
        <pc:sldMkLst>
          <pc:docMk/>
          <pc:sldMk cId="3998434449" sldId="277"/>
        </pc:sldMkLst>
        <pc:spChg chg="mod">
          <ac:chgData name="Geedhu Kizhakepura Velayudhan" userId="S::gkizhakepuravel9510@conestogac.on.ca::52033b03-cb4d-43fb-abd4-7554b1e87146" providerId="AD" clId="Web-{CFBC3825-8283-C8CA-9FA6-8314847BAC5D}" dt="2023-11-17T00:33:36.153" v="61" actId="20577"/>
          <ac:spMkLst>
            <pc:docMk/>
            <pc:sldMk cId="3998434449" sldId="277"/>
            <ac:spMk id="3" creationId="{167EE39F-A8A2-844D-8B3F-1A44B788ECBE}"/>
          </ac:spMkLst>
        </pc:spChg>
      </pc:sldChg>
      <pc:sldChg chg="addSp delSp modSp new mod setBg addAnim delAnim">
        <pc:chgData name="Geedhu Kizhakepura Velayudhan" userId="S::gkizhakepuravel9510@conestogac.on.ca::52033b03-cb4d-43fb-abd4-7554b1e87146" providerId="AD" clId="Web-{CFBC3825-8283-C8CA-9FA6-8314847BAC5D}" dt="2023-11-17T00:38:36.095" v="129"/>
        <pc:sldMkLst>
          <pc:docMk/>
          <pc:sldMk cId="966815599" sldId="278"/>
        </pc:sldMkLst>
        <pc:spChg chg="mod">
          <ac:chgData name="Geedhu Kizhakepura Velayudhan" userId="S::gkizhakepuravel9510@conestogac.on.ca::52033b03-cb4d-43fb-abd4-7554b1e87146" providerId="AD" clId="Web-{CFBC3825-8283-C8CA-9FA6-8314847BAC5D}" dt="2023-11-17T00:38:36.095" v="129"/>
          <ac:spMkLst>
            <pc:docMk/>
            <pc:sldMk cId="966815599" sldId="278"/>
            <ac:spMk id="2" creationId="{0B37DB2E-B693-1720-25D4-3069E59D86F7}"/>
          </ac:spMkLst>
        </pc:spChg>
        <pc:spChg chg="del">
          <ac:chgData name="Geedhu Kizhakepura Velayudhan" userId="S::gkizhakepuravel9510@conestogac.on.ca::52033b03-cb4d-43fb-abd4-7554b1e87146" providerId="AD" clId="Web-{CFBC3825-8283-C8CA-9FA6-8314847BAC5D}" dt="2023-11-17T00:34:31.576" v="73"/>
          <ac:spMkLst>
            <pc:docMk/>
            <pc:sldMk cId="966815599" sldId="278"/>
            <ac:spMk id="3" creationId="{C4B5B269-0FBA-2B68-31CF-F9881B6E1AD3}"/>
          </ac:spMkLst>
        </pc:spChg>
        <pc:spChg chg="del">
          <ac:chgData name="Geedhu Kizhakepura Velayudhan" userId="S::gkizhakepuravel9510@conestogac.on.ca::52033b03-cb4d-43fb-abd4-7554b1e87146" providerId="AD" clId="Web-{CFBC3825-8283-C8CA-9FA6-8314847BAC5D}" dt="2023-11-17T00:34:36.107" v="74"/>
          <ac:spMkLst>
            <pc:docMk/>
            <pc:sldMk cId="966815599" sldId="278"/>
            <ac:spMk id="4" creationId="{5D711814-C93B-7C58-03A9-F06454ABFF79}"/>
          </ac:spMkLst>
        </pc:spChg>
        <pc:picChg chg="add del">
          <ac:chgData name="Geedhu Kizhakepura Velayudhan" userId="S::gkizhakepuravel9510@conestogac.on.ca::52033b03-cb4d-43fb-abd4-7554b1e87146" providerId="AD" clId="Web-{CFBC3825-8283-C8CA-9FA6-8314847BAC5D}" dt="2023-11-17T00:38:36.001" v="128"/>
          <ac:picMkLst>
            <pc:docMk/>
            <pc:sldMk cId="966815599" sldId="278"/>
            <ac:picMk id="5" creationId="{ACD819E7-4FBE-B896-5FB2-E302CF28E665}"/>
          </ac:picMkLst>
        </pc:picChg>
        <pc:picChg chg="add">
          <ac:chgData name="Geedhu Kizhakepura Velayudhan" userId="S::gkizhakepuravel9510@conestogac.on.ca::52033b03-cb4d-43fb-abd4-7554b1e87146" providerId="AD" clId="Web-{CFBC3825-8283-C8CA-9FA6-8314847BAC5D}" dt="2023-11-17T00:38:36.095" v="129"/>
          <ac:picMkLst>
            <pc:docMk/>
            <pc:sldMk cId="966815599" sldId="278"/>
            <ac:picMk id="7" creationId="{4F3FE5A6-0220-5E07-567C-CDFE0F55B6C1}"/>
          </ac:picMkLst>
        </pc:picChg>
      </pc:sldChg>
      <pc:sldChg chg="delSp modSp new">
        <pc:chgData name="Geedhu Kizhakepura Velayudhan" userId="S::gkizhakepuravel9510@conestogac.on.ca::52033b03-cb4d-43fb-abd4-7554b1e87146" providerId="AD" clId="Web-{CFBC3825-8283-C8CA-9FA6-8314847BAC5D}" dt="2023-11-17T01:02:33.100" v="318" actId="20577"/>
        <pc:sldMkLst>
          <pc:docMk/>
          <pc:sldMk cId="2661024190" sldId="279"/>
        </pc:sldMkLst>
        <pc:spChg chg="mod">
          <ac:chgData name="Geedhu Kizhakepura Velayudhan" userId="S::gkizhakepuravel9510@conestogac.on.ca::52033b03-cb4d-43fb-abd4-7554b1e87146" providerId="AD" clId="Web-{CFBC3825-8283-C8CA-9FA6-8314847BAC5D}" dt="2023-11-17T00:35:01.185" v="85" actId="14100"/>
          <ac:spMkLst>
            <pc:docMk/>
            <pc:sldMk cId="2661024190" sldId="279"/>
            <ac:spMk id="2" creationId="{A8C4B76E-EFAC-9883-92F3-45E7E227A3DC}"/>
          </ac:spMkLst>
        </pc:spChg>
        <pc:spChg chg="mod">
          <ac:chgData name="Geedhu Kizhakepura Velayudhan" userId="S::gkizhakepuravel9510@conestogac.on.ca::52033b03-cb4d-43fb-abd4-7554b1e87146" providerId="AD" clId="Web-{CFBC3825-8283-C8CA-9FA6-8314847BAC5D}" dt="2023-11-17T01:02:33.100" v="318" actId="20577"/>
          <ac:spMkLst>
            <pc:docMk/>
            <pc:sldMk cId="2661024190" sldId="279"/>
            <ac:spMk id="3" creationId="{BE5574EB-726A-2E14-53CE-A8E52D2B2779}"/>
          </ac:spMkLst>
        </pc:spChg>
        <pc:spChg chg="del">
          <ac:chgData name="Geedhu Kizhakepura Velayudhan" userId="S::gkizhakepuravel9510@conestogac.on.ca::52033b03-cb4d-43fb-abd4-7554b1e87146" providerId="AD" clId="Web-{CFBC3825-8283-C8CA-9FA6-8314847BAC5D}" dt="2023-11-17T00:35:04.342" v="86"/>
          <ac:spMkLst>
            <pc:docMk/>
            <pc:sldMk cId="2661024190" sldId="279"/>
            <ac:spMk id="4" creationId="{1BF2FDA0-86BB-2453-97EF-ED905DB57B09}"/>
          </ac:spMkLst>
        </pc:spChg>
      </pc:sldChg>
      <pc:sldChg chg="addSp delSp modSp new mod setBg">
        <pc:chgData name="Geedhu Kizhakepura Velayudhan" userId="S::gkizhakepuravel9510@conestogac.on.ca::52033b03-cb4d-43fb-abd4-7554b1e87146" providerId="AD" clId="Web-{CFBC3825-8283-C8CA-9FA6-8314847BAC5D}" dt="2023-11-17T00:37:42.578" v="122"/>
        <pc:sldMkLst>
          <pc:docMk/>
          <pc:sldMk cId="2338945732" sldId="280"/>
        </pc:sldMkLst>
        <pc:spChg chg="mod">
          <ac:chgData name="Geedhu Kizhakepura Velayudhan" userId="S::gkizhakepuravel9510@conestogac.on.ca::52033b03-cb4d-43fb-abd4-7554b1e87146" providerId="AD" clId="Web-{CFBC3825-8283-C8CA-9FA6-8314847BAC5D}" dt="2023-11-17T00:37:42.578" v="122"/>
          <ac:spMkLst>
            <pc:docMk/>
            <pc:sldMk cId="2338945732" sldId="280"/>
            <ac:spMk id="2" creationId="{57B35CAE-BED2-C93E-7133-358D3E70E803}"/>
          </ac:spMkLst>
        </pc:spChg>
        <pc:spChg chg="del mod">
          <ac:chgData name="Geedhu Kizhakepura Velayudhan" userId="S::gkizhakepuravel9510@conestogac.on.ca::52033b03-cb4d-43fb-abd4-7554b1e87146" providerId="AD" clId="Web-{CFBC3825-8283-C8CA-9FA6-8314847BAC5D}" dt="2023-11-17T00:37:42.578" v="122"/>
          <ac:spMkLst>
            <pc:docMk/>
            <pc:sldMk cId="2338945732" sldId="280"/>
            <ac:spMk id="3" creationId="{35CB2F39-617D-1719-896A-33B0A2CD0510}"/>
          </ac:spMkLst>
        </pc:spChg>
        <pc:spChg chg="add">
          <ac:chgData name="Geedhu Kizhakepura Velayudhan" userId="S::gkizhakepuravel9510@conestogac.on.ca::52033b03-cb4d-43fb-abd4-7554b1e87146" providerId="AD" clId="Web-{CFBC3825-8283-C8CA-9FA6-8314847BAC5D}" dt="2023-11-17T00:37:42.578" v="122"/>
          <ac:spMkLst>
            <pc:docMk/>
            <pc:sldMk cId="2338945732" sldId="280"/>
            <ac:spMk id="9" creationId="{7E475056-B0EB-44BE-8568-61ABEFB2E99D}"/>
          </ac:spMkLst>
        </pc:spChg>
        <pc:spChg chg="add">
          <ac:chgData name="Geedhu Kizhakepura Velayudhan" userId="S::gkizhakepuravel9510@conestogac.on.ca::52033b03-cb4d-43fb-abd4-7554b1e87146" providerId="AD" clId="Web-{CFBC3825-8283-C8CA-9FA6-8314847BAC5D}" dt="2023-11-17T00:37:42.578" v="122"/>
          <ac:spMkLst>
            <pc:docMk/>
            <pc:sldMk cId="2338945732" sldId="280"/>
            <ac:spMk id="13" creationId="{E82ABBDC-7A44-4AE8-A04F-B5495481B9F2}"/>
          </ac:spMkLst>
        </pc:spChg>
        <pc:graphicFrameChg chg="add">
          <ac:chgData name="Geedhu Kizhakepura Velayudhan" userId="S::gkizhakepuravel9510@conestogac.on.ca::52033b03-cb4d-43fb-abd4-7554b1e87146" providerId="AD" clId="Web-{CFBC3825-8283-C8CA-9FA6-8314847BAC5D}" dt="2023-11-17T00:37:42.578" v="122"/>
          <ac:graphicFrameMkLst>
            <pc:docMk/>
            <pc:sldMk cId="2338945732" sldId="280"/>
            <ac:graphicFrameMk id="5" creationId="{F89F35BB-9CA7-79C4-4894-A5812383B4E5}"/>
          </ac:graphicFrameMkLst>
        </pc:graphicFrameChg>
        <pc:cxnChg chg="add">
          <ac:chgData name="Geedhu Kizhakepura Velayudhan" userId="S::gkizhakepuravel9510@conestogac.on.ca::52033b03-cb4d-43fb-abd4-7554b1e87146" providerId="AD" clId="Web-{CFBC3825-8283-C8CA-9FA6-8314847BAC5D}" dt="2023-11-17T00:37:42.578" v="122"/>
          <ac:cxnSpMkLst>
            <pc:docMk/>
            <pc:sldMk cId="2338945732" sldId="280"/>
            <ac:cxnSpMk id="11" creationId="{F2C8E2EC-73A4-48C2-B4D7-D7726BD908EE}"/>
          </ac:cxnSpMkLst>
        </pc:cxnChg>
      </pc:sldChg>
      <pc:sldChg chg="addSp delSp modSp new mod setBg">
        <pc:chgData name="Geedhu Kizhakepura Velayudhan" userId="S::gkizhakepuravel9510@conestogac.on.ca::52033b03-cb4d-43fb-abd4-7554b1e87146" providerId="AD" clId="Web-{CFBC3825-8283-C8CA-9FA6-8314847BAC5D}" dt="2023-11-17T00:51:53.622" v="180"/>
        <pc:sldMkLst>
          <pc:docMk/>
          <pc:sldMk cId="1424658035" sldId="282"/>
        </pc:sldMkLst>
        <pc:spChg chg="mod">
          <ac:chgData name="Geedhu Kizhakepura Velayudhan" userId="S::gkizhakepuravel9510@conestogac.on.ca::52033b03-cb4d-43fb-abd4-7554b1e87146" providerId="AD" clId="Web-{CFBC3825-8283-C8CA-9FA6-8314847BAC5D}" dt="2023-11-17T00:51:53.622" v="180"/>
          <ac:spMkLst>
            <pc:docMk/>
            <pc:sldMk cId="1424658035" sldId="282"/>
            <ac:spMk id="2" creationId="{9AD86108-04BA-4230-F843-02355C462D0E}"/>
          </ac:spMkLst>
        </pc:spChg>
        <pc:spChg chg="add del mod">
          <ac:chgData name="Geedhu Kizhakepura Velayudhan" userId="S::gkizhakepuravel9510@conestogac.on.ca::52033b03-cb4d-43fb-abd4-7554b1e87146" providerId="AD" clId="Web-{CFBC3825-8283-C8CA-9FA6-8314847BAC5D}" dt="2023-11-17T00:51:53.622" v="180"/>
          <ac:spMkLst>
            <pc:docMk/>
            <pc:sldMk cId="1424658035" sldId="282"/>
            <ac:spMk id="3" creationId="{8D296253-93DB-7441-DF9C-8F0CB4A065AC}"/>
          </ac:spMkLst>
        </pc:spChg>
        <pc:spChg chg="add">
          <ac:chgData name="Geedhu Kizhakepura Velayudhan" userId="S::gkizhakepuravel9510@conestogac.on.ca::52033b03-cb4d-43fb-abd4-7554b1e87146" providerId="AD" clId="Web-{CFBC3825-8283-C8CA-9FA6-8314847BAC5D}" dt="2023-11-17T00:51:53.622" v="180"/>
          <ac:spMkLst>
            <pc:docMk/>
            <pc:sldMk cId="1424658035" sldId="282"/>
            <ac:spMk id="9" creationId="{7E475056-B0EB-44BE-8568-61ABEFB2E99D}"/>
          </ac:spMkLst>
        </pc:spChg>
        <pc:spChg chg="add">
          <ac:chgData name="Geedhu Kizhakepura Velayudhan" userId="S::gkizhakepuravel9510@conestogac.on.ca::52033b03-cb4d-43fb-abd4-7554b1e87146" providerId="AD" clId="Web-{CFBC3825-8283-C8CA-9FA6-8314847BAC5D}" dt="2023-11-17T00:51:53.622" v="180"/>
          <ac:spMkLst>
            <pc:docMk/>
            <pc:sldMk cId="1424658035" sldId="282"/>
            <ac:spMk id="13" creationId="{E82ABBDC-7A44-4AE8-A04F-B5495481B9F2}"/>
          </ac:spMkLst>
        </pc:spChg>
        <pc:graphicFrameChg chg="add">
          <ac:chgData name="Geedhu Kizhakepura Velayudhan" userId="S::gkizhakepuravel9510@conestogac.on.ca::52033b03-cb4d-43fb-abd4-7554b1e87146" providerId="AD" clId="Web-{CFBC3825-8283-C8CA-9FA6-8314847BAC5D}" dt="2023-11-17T00:51:53.622" v="180"/>
          <ac:graphicFrameMkLst>
            <pc:docMk/>
            <pc:sldMk cId="1424658035" sldId="282"/>
            <ac:graphicFrameMk id="5" creationId="{79E93EA5-05F9-13D7-8C1B-D7FB78A90C99}"/>
          </ac:graphicFrameMkLst>
        </pc:graphicFrameChg>
        <pc:cxnChg chg="add">
          <ac:chgData name="Geedhu Kizhakepura Velayudhan" userId="S::gkizhakepuravel9510@conestogac.on.ca::52033b03-cb4d-43fb-abd4-7554b1e87146" providerId="AD" clId="Web-{CFBC3825-8283-C8CA-9FA6-8314847BAC5D}" dt="2023-11-17T00:51:53.622" v="180"/>
          <ac:cxnSpMkLst>
            <pc:docMk/>
            <pc:sldMk cId="1424658035" sldId="282"/>
            <ac:cxnSpMk id="11" creationId="{F2C8E2EC-73A4-48C2-B4D7-D7726BD908EE}"/>
          </ac:cxnSpMkLst>
        </pc:cxnChg>
      </pc:sldChg>
      <pc:sldChg chg="addSp delSp modSp new mod setBg">
        <pc:chgData name="Geedhu Kizhakepura Velayudhan" userId="S::gkizhakepuravel9510@conestogac.on.ca::52033b03-cb4d-43fb-abd4-7554b1e87146" providerId="AD" clId="Web-{CFBC3825-8283-C8CA-9FA6-8314847BAC5D}" dt="2023-11-17T00:53:19.608" v="220"/>
        <pc:sldMkLst>
          <pc:docMk/>
          <pc:sldMk cId="2499261431" sldId="283"/>
        </pc:sldMkLst>
        <pc:spChg chg="mod">
          <ac:chgData name="Geedhu Kizhakepura Velayudhan" userId="S::gkizhakepuravel9510@conestogac.on.ca::52033b03-cb4d-43fb-abd4-7554b1e87146" providerId="AD" clId="Web-{CFBC3825-8283-C8CA-9FA6-8314847BAC5D}" dt="2023-11-17T00:53:19.608" v="220"/>
          <ac:spMkLst>
            <pc:docMk/>
            <pc:sldMk cId="2499261431" sldId="283"/>
            <ac:spMk id="2" creationId="{76E52DB9-186D-77FB-34EF-CEB97AC7C667}"/>
          </ac:spMkLst>
        </pc:spChg>
        <pc:spChg chg="add del mod">
          <ac:chgData name="Geedhu Kizhakepura Velayudhan" userId="S::gkizhakepuravel9510@conestogac.on.ca::52033b03-cb4d-43fb-abd4-7554b1e87146" providerId="AD" clId="Web-{CFBC3825-8283-C8CA-9FA6-8314847BAC5D}" dt="2023-11-17T00:53:19.608" v="220"/>
          <ac:spMkLst>
            <pc:docMk/>
            <pc:sldMk cId="2499261431" sldId="283"/>
            <ac:spMk id="3" creationId="{C04C9830-B541-FE2A-01A6-93758FAD1C04}"/>
          </ac:spMkLst>
        </pc:spChg>
        <pc:spChg chg="add">
          <ac:chgData name="Geedhu Kizhakepura Velayudhan" userId="S::gkizhakepuravel9510@conestogac.on.ca::52033b03-cb4d-43fb-abd4-7554b1e87146" providerId="AD" clId="Web-{CFBC3825-8283-C8CA-9FA6-8314847BAC5D}" dt="2023-11-17T00:53:19.608" v="220"/>
          <ac:spMkLst>
            <pc:docMk/>
            <pc:sldMk cId="2499261431" sldId="283"/>
            <ac:spMk id="9" creationId="{7E475056-B0EB-44BE-8568-61ABEFB2E99D}"/>
          </ac:spMkLst>
        </pc:spChg>
        <pc:spChg chg="add">
          <ac:chgData name="Geedhu Kizhakepura Velayudhan" userId="S::gkizhakepuravel9510@conestogac.on.ca::52033b03-cb4d-43fb-abd4-7554b1e87146" providerId="AD" clId="Web-{CFBC3825-8283-C8CA-9FA6-8314847BAC5D}" dt="2023-11-17T00:53:19.608" v="220"/>
          <ac:spMkLst>
            <pc:docMk/>
            <pc:sldMk cId="2499261431" sldId="283"/>
            <ac:spMk id="13" creationId="{E82ABBDC-7A44-4AE8-A04F-B5495481B9F2}"/>
          </ac:spMkLst>
        </pc:spChg>
        <pc:graphicFrameChg chg="add">
          <ac:chgData name="Geedhu Kizhakepura Velayudhan" userId="S::gkizhakepuravel9510@conestogac.on.ca::52033b03-cb4d-43fb-abd4-7554b1e87146" providerId="AD" clId="Web-{CFBC3825-8283-C8CA-9FA6-8314847BAC5D}" dt="2023-11-17T00:53:19.608" v="220"/>
          <ac:graphicFrameMkLst>
            <pc:docMk/>
            <pc:sldMk cId="2499261431" sldId="283"/>
            <ac:graphicFrameMk id="5" creationId="{BB3AA3B3-E074-2A18-2B65-9DECA2D8BFB4}"/>
          </ac:graphicFrameMkLst>
        </pc:graphicFrameChg>
        <pc:cxnChg chg="add">
          <ac:chgData name="Geedhu Kizhakepura Velayudhan" userId="S::gkizhakepuravel9510@conestogac.on.ca::52033b03-cb4d-43fb-abd4-7554b1e87146" providerId="AD" clId="Web-{CFBC3825-8283-C8CA-9FA6-8314847BAC5D}" dt="2023-11-17T00:53:19.608" v="220"/>
          <ac:cxnSpMkLst>
            <pc:docMk/>
            <pc:sldMk cId="2499261431" sldId="283"/>
            <ac:cxnSpMk id="11" creationId="{F2C8E2EC-73A4-48C2-B4D7-D7726BD908EE}"/>
          </ac:cxnSpMkLst>
        </pc:cxnChg>
      </pc:sldChg>
      <pc:sldChg chg="delSp modSp new del">
        <pc:chgData name="Geedhu Kizhakepura Velayudhan" userId="S::gkizhakepuravel9510@conestogac.on.ca::52033b03-cb4d-43fb-abd4-7554b1e87146" providerId="AD" clId="Web-{CFBC3825-8283-C8CA-9FA6-8314847BAC5D}" dt="2023-11-17T00:56:59.580" v="276"/>
        <pc:sldMkLst>
          <pc:docMk/>
          <pc:sldMk cId="3147196119" sldId="284"/>
        </pc:sldMkLst>
        <pc:spChg chg="mod">
          <ac:chgData name="Geedhu Kizhakepura Velayudhan" userId="S::gkizhakepuravel9510@conestogac.on.ca::52033b03-cb4d-43fb-abd4-7554b1e87146" providerId="AD" clId="Web-{CFBC3825-8283-C8CA-9FA6-8314847BAC5D}" dt="2023-11-17T00:56:30.345" v="275" actId="14100"/>
          <ac:spMkLst>
            <pc:docMk/>
            <pc:sldMk cId="3147196119" sldId="284"/>
            <ac:spMk id="2" creationId="{44B22348-08FB-209E-A797-EFC1D594BA85}"/>
          </ac:spMkLst>
        </pc:spChg>
        <pc:spChg chg="del">
          <ac:chgData name="Geedhu Kizhakepura Velayudhan" userId="S::gkizhakepuravel9510@conestogac.on.ca::52033b03-cb4d-43fb-abd4-7554b1e87146" providerId="AD" clId="Web-{CFBC3825-8283-C8CA-9FA6-8314847BAC5D}" dt="2023-11-17T00:56:21.017" v="272"/>
          <ac:spMkLst>
            <pc:docMk/>
            <pc:sldMk cId="3147196119" sldId="284"/>
            <ac:spMk id="3" creationId="{D1060960-EF39-17E6-379D-6E19FF19F5E1}"/>
          </ac:spMkLst>
        </pc:spChg>
        <pc:spChg chg="mod">
          <ac:chgData name="Geedhu Kizhakepura Velayudhan" userId="S::gkizhakepuravel9510@conestogac.on.ca::52033b03-cb4d-43fb-abd4-7554b1e87146" providerId="AD" clId="Web-{CFBC3825-8283-C8CA-9FA6-8314847BAC5D}" dt="2023-11-17T00:56:26.095" v="274" actId="14100"/>
          <ac:spMkLst>
            <pc:docMk/>
            <pc:sldMk cId="3147196119" sldId="284"/>
            <ac:spMk id="4" creationId="{6F9E3762-93ED-1461-5FC7-09BDBE2882A2}"/>
          </ac:spMkLst>
        </pc:spChg>
      </pc:sldChg>
      <pc:sldChg chg="addSp delSp modSp new mod ord setBg">
        <pc:chgData name="Geedhu Kizhakepura Velayudhan" userId="S::gkizhakepuravel9510@conestogac.on.ca::52033b03-cb4d-43fb-abd4-7554b1e87146" providerId="AD" clId="Web-{CFBC3825-8283-C8CA-9FA6-8314847BAC5D}" dt="2023-11-17T00:59:14.972" v="312"/>
        <pc:sldMkLst>
          <pc:docMk/>
          <pc:sldMk cId="3778655163" sldId="284"/>
        </pc:sldMkLst>
        <pc:spChg chg="mod">
          <ac:chgData name="Geedhu Kizhakepura Velayudhan" userId="S::gkizhakepuravel9510@conestogac.on.ca::52033b03-cb4d-43fb-abd4-7554b1e87146" providerId="AD" clId="Web-{CFBC3825-8283-C8CA-9FA6-8314847BAC5D}" dt="2023-11-17T00:58:45.816" v="311"/>
          <ac:spMkLst>
            <pc:docMk/>
            <pc:sldMk cId="3778655163" sldId="284"/>
            <ac:spMk id="2" creationId="{7F60F81C-49DD-D3E1-4236-B291CCAB038A}"/>
          </ac:spMkLst>
        </pc:spChg>
        <pc:spChg chg="add del mod">
          <ac:chgData name="Geedhu Kizhakepura Velayudhan" userId="S::gkizhakepuravel9510@conestogac.on.ca::52033b03-cb4d-43fb-abd4-7554b1e87146" providerId="AD" clId="Web-{CFBC3825-8283-C8CA-9FA6-8314847BAC5D}" dt="2023-11-17T00:58:45.816" v="311"/>
          <ac:spMkLst>
            <pc:docMk/>
            <pc:sldMk cId="3778655163" sldId="284"/>
            <ac:spMk id="3" creationId="{A8240AE6-FA63-EC95-B4A9-1D5C37C17BF9}"/>
          </ac:spMkLst>
        </pc:spChg>
        <pc:spChg chg="add del">
          <ac:chgData name="Geedhu Kizhakepura Velayudhan" userId="S::gkizhakepuravel9510@conestogac.on.ca::52033b03-cb4d-43fb-abd4-7554b1e87146" providerId="AD" clId="Web-{CFBC3825-8283-C8CA-9FA6-8314847BAC5D}" dt="2023-11-17T00:58:45.722" v="310"/>
          <ac:spMkLst>
            <pc:docMk/>
            <pc:sldMk cId="3778655163" sldId="284"/>
            <ac:spMk id="9" creationId="{7E475056-B0EB-44BE-8568-61ABEFB2E99D}"/>
          </ac:spMkLst>
        </pc:spChg>
        <pc:spChg chg="add del">
          <ac:chgData name="Geedhu Kizhakepura Velayudhan" userId="S::gkizhakepuravel9510@conestogac.on.ca::52033b03-cb4d-43fb-abd4-7554b1e87146" providerId="AD" clId="Web-{CFBC3825-8283-C8CA-9FA6-8314847BAC5D}" dt="2023-11-17T00:58:45.722" v="310"/>
          <ac:spMkLst>
            <pc:docMk/>
            <pc:sldMk cId="3778655163" sldId="284"/>
            <ac:spMk id="13" creationId="{E82ABBDC-7A44-4AE8-A04F-B5495481B9F2}"/>
          </ac:spMkLst>
        </pc:spChg>
        <pc:graphicFrameChg chg="add del">
          <ac:chgData name="Geedhu Kizhakepura Velayudhan" userId="S::gkizhakepuravel9510@conestogac.on.ca::52033b03-cb4d-43fb-abd4-7554b1e87146" providerId="AD" clId="Web-{CFBC3825-8283-C8CA-9FA6-8314847BAC5D}" dt="2023-11-17T00:58:38.972" v="308"/>
          <ac:graphicFrameMkLst>
            <pc:docMk/>
            <pc:sldMk cId="3778655163" sldId="284"/>
            <ac:graphicFrameMk id="5" creationId="{F324017E-72D2-6F9F-A380-54213F2CE6CF}"/>
          </ac:graphicFrameMkLst>
        </pc:graphicFrameChg>
        <pc:graphicFrameChg chg="add del">
          <ac:chgData name="Geedhu Kizhakepura Velayudhan" userId="S::gkizhakepuravel9510@conestogac.on.ca::52033b03-cb4d-43fb-abd4-7554b1e87146" providerId="AD" clId="Web-{CFBC3825-8283-C8CA-9FA6-8314847BAC5D}" dt="2023-11-17T00:58:45.722" v="310"/>
          <ac:graphicFrameMkLst>
            <pc:docMk/>
            <pc:sldMk cId="3778655163" sldId="284"/>
            <ac:graphicFrameMk id="7" creationId="{D0FEB7CA-26A0-2152-2494-6DA38257CA2D}"/>
          </ac:graphicFrameMkLst>
        </pc:graphicFrameChg>
        <pc:graphicFrameChg chg="add">
          <ac:chgData name="Geedhu Kizhakepura Velayudhan" userId="S::gkizhakepuravel9510@conestogac.on.ca::52033b03-cb4d-43fb-abd4-7554b1e87146" providerId="AD" clId="Web-{CFBC3825-8283-C8CA-9FA6-8314847BAC5D}" dt="2023-11-17T00:58:45.816" v="311"/>
          <ac:graphicFrameMkLst>
            <pc:docMk/>
            <pc:sldMk cId="3778655163" sldId="284"/>
            <ac:graphicFrameMk id="15" creationId="{F324017E-72D2-6F9F-A380-54213F2CE6CF}"/>
          </ac:graphicFrameMkLst>
        </pc:graphicFrameChg>
        <pc:cxnChg chg="add del">
          <ac:chgData name="Geedhu Kizhakepura Velayudhan" userId="S::gkizhakepuravel9510@conestogac.on.ca::52033b03-cb4d-43fb-abd4-7554b1e87146" providerId="AD" clId="Web-{CFBC3825-8283-C8CA-9FA6-8314847BAC5D}" dt="2023-11-17T00:58:45.722" v="310"/>
          <ac:cxnSpMkLst>
            <pc:docMk/>
            <pc:sldMk cId="3778655163" sldId="284"/>
            <ac:cxnSpMk id="11" creationId="{F2C8E2EC-73A4-48C2-B4D7-D7726BD908EE}"/>
          </ac:cxnSpMkLst>
        </pc:cxnChg>
      </pc:sldChg>
    </pc:docChg>
  </pc:docChgLst>
  <pc:docChgLst>
    <pc:chgData name="Jemima Paulraj" userId="a903a95d-9767-4fdc-8566-27599339fa7e" providerId="ADAL" clId="{B1770D8E-4DC6-45E8-8701-9B4683A1A5AC}"/>
    <pc:docChg chg="undo redo custSel addSld delSld modSld sldOrd">
      <pc:chgData name="Jemima Paulraj" userId="a903a95d-9767-4fdc-8566-27599339fa7e" providerId="ADAL" clId="{B1770D8E-4DC6-45E8-8701-9B4683A1A5AC}" dt="2023-11-17T16:45:06.722" v="4031" actId="27636"/>
      <pc:docMkLst>
        <pc:docMk/>
      </pc:docMkLst>
      <pc:sldChg chg="ord">
        <pc:chgData name="Jemima Paulraj" userId="a903a95d-9767-4fdc-8566-27599339fa7e" providerId="ADAL" clId="{B1770D8E-4DC6-45E8-8701-9B4683A1A5AC}" dt="2023-11-17T12:41:24.480" v="805" actId="20578"/>
        <pc:sldMkLst>
          <pc:docMk/>
          <pc:sldMk cId="814101911" sldId="262"/>
        </pc:sldMkLst>
      </pc:sldChg>
      <pc:sldChg chg="ord">
        <pc:chgData name="Jemima Paulraj" userId="a903a95d-9767-4fdc-8566-27599339fa7e" providerId="ADAL" clId="{B1770D8E-4DC6-45E8-8701-9B4683A1A5AC}" dt="2023-11-17T12:41:24.480" v="805" actId="20578"/>
        <pc:sldMkLst>
          <pc:docMk/>
          <pc:sldMk cId="538061945" sldId="267"/>
        </pc:sldMkLst>
      </pc:sldChg>
      <pc:sldChg chg="addSp delSp modSp del mod">
        <pc:chgData name="Jemima Paulraj" userId="a903a95d-9767-4fdc-8566-27599339fa7e" providerId="ADAL" clId="{B1770D8E-4DC6-45E8-8701-9B4683A1A5AC}" dt="2023-11-17T12:17:30.894" v="219" actId="2696"/>
        <pc:sldMkLst>
          <pc:docMk/>
          <pc:sldMk cId="790875339" sldId="268"/>
        </pc:sldMkLst>
        <pc:spChg chg="add mod">
          <ac:chgData name="Jemima Paulraj" userId="a903a95d-9767-4fdc-8566-27599339fa7e" providerId="ADAL" clId="{B1770D8E-4DC6-45E8-8701-9B4683A1A5AC}" dt="2023-11-17T12:04:21.923" v="113"/>
          <ac:spMkLst>
            <pc:docMk/>
            <pc:sldMk cId="790875339" sldId="268"/>
            <ac:spMk id="2" creationId="{B7C1DA6F-54B0-0602-8C50-7D4591DC86E5}"/>
          </ac:spMkLst>
        </pc:spChg>
        <pc:spChg chg="add mod">
          <ac:chgData name="Jemima Paulraj" userId="a903a95d-9767-4fdc-8566-27599339fa7e" providerId="ADAL" clId="{B1770D8E-4DC6-45E8-8701-9B4683A1A5AC}" dt="2023-11-17T12:06:28.682" v="128" actId="14100"/>
          <ac:spMkLst>
            <pc:docMk/>
            <pc:sldMk cId="790875339" sldId="268"/>
            <ac:spMk id="3" creationId="{B6649781-2FDD-1724-2EE7-CB4EB2BDD509}"/>
          </ac:spMkLst>
        </pc:spChg>
        <pc:spChg chg="add mod">
          <ac:chgData name="Jemima Paulraj" userId="a903a95d-9767-4fdc-8566-27599339fa7e" providerId="ADAL" clId="{B1770D8E-4DC6-45E8-8701-9B4683A1A5AC}" dt="2023-11-17T12:04:34.156" v="115" actId="1076"/>
          <ac:spMkLst>
            <pc:docMk/>
            <pc:sldMk cId="790875339" sldId="268"/>
            <ac:spMk id="4" creationId="{0885D3E1-CA14-67A2-1210-E0FDAD7178F0}"/>
          </ac:spMkLst>
        </pc:spChg>
        <pc:spChg chg="add del mod">
          <ac:chgData name="Jemima Paulraj" userId="a903a95d-9767-4fdc-8566-27599339fa7e" providerId="ADAL" clId="{B1770D8E-4DC6-45E8-8701-9B4683A1A5AC}" dt="2023-11-17T12:05:20.530" v="121" actId="21"/>
          <ac:spMkLst>
            <pc:docMk/>
            <pc:sldMk cId="790875339" sldId="268"/>
            <ac:spMk id="5" creationId="{3BF0A5B1-5901-4B32-5484-82F3C117C08F}"/>
          </ac:spMkLst>
        </pc:spChg>
        <pc:spChg chg="add del mod">
          <ac:chgData name="Jemima Paulraj" userId="a903a95d-9767-4fdc-8566-27599339fa7e" providerId="ADAL" clId="{B1770D8E-4DC6-45E8-8701-9B4683A1A5AC}" dt="2023-11-17T12:05:46.638" v="124" actId="478"/>
          <ac:spMkLst>
            <pc:docMk/>
            <pc:sldMk cId="790875339" sldId="268"/>
            <ac:spMk id="6" creationId="{1DEB7CF2-83B3-81D0-C08F-33B20C9E1F5D}"/>
          </ac:spMkLst>
        </pc:spChg>
        <pc:spChg chg="del">
          <ac:chgData name="Jemima Paulraj" userId="a903a95d-9767-4fdc-8566-27599339fa7e" providerId="ADAL" clId="{B1770D8E-4DC6-45E8-8701-9B4683A1A5AC}" dt="2023-11-17T12:02:21.112" v="97" actId="26606"/>
          <ac:spMkLst>
            <pc:docMk/>
            <pc:sldMk cId="790875339" sldId="268"/>
            <ac:spMk id="10" creationId="{5690F3EE-0CD1-4520-B020-4E1DF3141C74}"/>
          </ac:spMkLst>
        </pc:spChg>
        <pc:spChg chg="del">
          <ac:chgData name="Jemima Paulraj" userId="a903a95d-9767-4fdc-8566-27599339fa7e" providerId="ADAL" clId="{B1770D8E-4DC6-45E8-8701-9B4683A1A5AC}" dt="2023-11-17T12:02:21.112" v="97" actId="26606"/>
          <ac:spMkLst>
            <pc:docMk/>
            <pc:sldMk cId="790875339" sldId="268"/>
            <ac:spMk id="12" creationId="{9EFDE1E9-7FE0-45CA-9DE2-237F77319A9F}"/>
          </ac:spMkLst>
        </pc:spChg>
        <pc:picChg chg="add del mod ord">
          <ac:chgData name="Jemima Paulraj" userId="a903a95d-9767-4fdc-8566-27599339fa7e" providerId="ADAL" clId="{B1770D8E-4DC6-45E8-8701-9B4683A1A5AC}" dt="2023-11-17T12:03:33.130" v="110" actId="21"/>
          <ac:picMkLst>
            <pc:docMk/>
            <pc:sldMk cId="790875339" sldId="268"/>
            <ac:picMk id="14" creationId="{5E5F67B5-6327-561E-CECD-C0EB4DAB66D1}"/>
          </ac:picMkLst>
        </pc:picChg>
      </pc:sldChg>
      <pc:sldChg chg="ord">
        <pc:chgData name="Jemima Paulraj" userId="a903a95d-9767-4fdc-8566-27599339fa7e" providerId="ADAL" clId="{B1770D8E-4DC6-45E8-8701-9B4683A1A5AC}" dt="2023-11-17T12:41:24.480" v="805" actId="20578"/>
        <pc:sldMkLst>
          <pc:docMk/>
          <pc:sldMk cId="4155810626" sldId="269"/>
        </pc:sldMkLst>
      </pc:sldChg>
      <pc:sldChg chg="addSp delSp modSp mod ord setBg setClrOvrMap">
        <pc:chgData name="Jemima Paulraj" userId="a903a95d-9767-4fdc-8566-27599339fa7e" providerId="ADAL" clId="{B1770D8E-4DC6-45E8-8701-9B4683A1A5AC}" dt="2023-11-17T12:41:24.480" v="805" actId="20578"/>
        <pc:sldMkLst>
          <pc:docMk/>
          <pc:sldMk cId="2745895226" sldId="271"/>
        </pc:sldMkLst>
        <pc:spChg chg="add del">
          <ac:chgData name="Jemima Paulraj" userId="a903a95d-9767-4fdc-8566-27599339fa7e" providerId="ADAL" clId="{B1770D8E-4DC6-45E8-8701-9B4683A1A5AC}" dt="2023-11-17T12:20:35.793" v="223" actId="26606"/>
          <ac:spMkLst>
            <pc:docMk/>
            <pc:sldMk cId="2745895226" sldId="271"/>
            <ac:spMk id="5" creationId="{08CDF525-A3AC-435F-8260-FE2D9C34E3DD}"/>
          </ac:spMkLst>
        </pc:spChg>
        <pc:spChg chg="add del">
          <ac:chgData name="Jemima Paulraj" userId="a903a95d-9767-4fdc-8566-27599339fa7e" providerId="ADAL" clId="{B1770D8E-4DC6-45E8-8701-9B4683A1A5AC}" dt="2023-11-17T12:38:33.462" v="794" actId="26606"/>
          <ac:spMkLst>
            <pc:docMk/>
            <pc:sldMk cId="2745895226" sldId="271"/>
            <ac:spMk id="7" creationId="{A5CC7642-147C-4751-9A46-185183B969D6}"/>
          </ac:spMkLst>
        </pc:spChg>
        <pc:spChg chg="del">
          <ac:chgData name="Jemima Paulraj" userId="a903a95d-9767-4fdc-8566-27599339fa7e" providerId="ADAL" clId="{B1770D8E-4DC6-45E8-8701-9B4683A1A5AC}" dt="2023-11-17T12:20:15.659" v="220" actId="26606"/>
          <ac:spMkLst>
            <pc:docMk/>
            <pc:sldMk cId="2745895226" sldId="271"/>
            <ac:spMk id="8" creationId="{4D3E83A4-5366-42B8-9E9E-2378A9446E4C}"/>
          </ac:spMkLst>
        </pc:spChg>
        <pc:spChg chg="del">
          <ac:chgData name="Jemima Paulraj" userId="a903a95d-9767-4fdc-8566-27599339fa7e" providerId="ADAL" clId="{B1770D8E-4DC6-45E8-8701-9B4683A1A5AC}" dt="2023-11-17T12:20:15.659" v="220" actId="26606"/>
          <ac:spMkLst>
            <pc:docMk/>
            <pc:sldMk cId="2745895226" sldId="271"/>
            <ac:spMk id="10" creationId="{F06FA664-001A-4DAF-9837-CCBCD5DAE9EE}"/>
          </ac:spMkLst>
        </pc:spChg>
        <pc:spChg chg="add del">
          <ac:chgData name="Jemima Paulraj" userId="a903a95d-9767-4fdc-8566-27599339fa7e" providerId="ADAL" clId="{B1770D8E-4DC6-45E8-8701-9B4683A1A5AC}" dt="2023-11-17T12:38:51.589" v="795" actId="26606"/>
          <ac:spMkLst>
            <pc:docMk/>
            <pc:sldMk cId="2745895226" sldId="271"/>
            <ac:spMk id="12" creationId="{7F45ECE5-A3F3-4055-A90B-041B81B5735F}"/>
          </ac:spMkLst>
        </pc:spChg>
        <pc:spChg chg="add del">
          <ac:chgData name="Jemima Paulraj" userId="a903a95d-9767-4fdc-8566-27599339fa7e" providerId="ADAL" clId="{B1770D8E-4DC6-45E8-8701-9B4683A1A5AC}" dt="2023-11-17T12:38:51.589" v="795" actId="26606"/>
          <ac:spMkLst>
            <pc:docMk/>
            <pc:sldMk cId="2745895226" sldId="271"/>
            <ac:spMk id="14" creationId="{D16D23BC-2ACF-48DE-990E-0AEA1B3CCC4D}"/>
          </ac:spMkLst>
        </pc:spChg>
        <pc:spChg chg="add">
          <ac:chgData name="Jemima Paulraj" userId="a903a95d-9767-4fdc-8566-27599339fa7e" providerId="ADAL" clId="{B1770D8E-4DC6-45E8-8701-9B4683A1A5AC}" dt="2023-11-17T12:38:51.589" v="795" actId="26606"/>
          <ac:spMkLst>
            <pc:docMk/>
            <pc:sldMk cId="2745895226" sldId="271"/>
            <ac:spMk id="19" creationId="{65F32515-9322-44A5-8C72-4C7BFB461869}"/>
          </ac:spMkLst>
        </pc:spChg>
        <pc:spChg chg="add">
          <ac:chgData name="Jemima Paulraj" userId="a903a95d-9767-4fdc-8566-27599339fa7e" providerId="ADAL" clId="{B1770D8E-4DC6-45E8-8701-9B4683A1A5AC}" dt="2023-11-17T12:38:51.589" v="795" actId="26606"/>
          <ac:spMkLst>
            <pc:docMk/>
            <pc:sldMk cId="2745895226" sldId="271"/>
            <ac:spMk id="21" creationId="{A617F13B-5021-454F-90E5-3AB2383BFD34}"/>
          </ac:spMkLst>
        </pc:spChg>
        <pc:picChg chg="mod">
          <ac:chgData name="Jemima Paulraj" userId="a903a95d-9767-4fdc-8566-27599339fa7e" providerId="ADAL" clId="{B1770D8E-4DC6-45E8-8701-9B4683A1A5AC}" dt="2023-11-17T12:39:09.591" v="799" actId="14100"/>
          <ac:picMkLst>
            <pc:docMk/>
            <pc:sldMk cId="2745895226" sldId="271"/>
            <ac:picMk id="3" creationId="{E86055CC-E929-2E53-04B5-6887644BE7FE}"/>
          </ac:picMkLst>
        </pc:picChg>
      </pc:sldChg>
      <pc:sldChg chg="ord">
        <pc:chgData name="Jemima Paulraj" userId="a903a95d-9767-4fdc-8566-27599339fa7e" providerId="ADAL" clId="{B1770D8E-4DC6-45E8-8701-9B4683A1A5AC}" dt="2023-11-17T12:41:24.480" v="805" actId="20578"/>
        <pc:sldMkLst>
          <pc:docMk/>
          <pc:sldMk cId="3244485887" sldId="272"/>
        </pc:sldMkLst>
      </pc:sldChg>
      <pc:sldChg chg="ord">
        <pc:chgData name="Jemima Paulraj" userId="a903a95d-9767-4fdc-8566-27599339fa7e" providerId="ADAL" clId="{B1770D8E-4DC6-45E8-8701-9B4683A1A5AC}" dt="2023-11-17T12:41:24.480" v="805" actId="20578"/>
        <pc:sldMkLst>
          <pc:docMk/>
          <pc:sldMk cId="49461550" sldId="273"/>
        </pc:sldMkLst>
      </pc:sldChg>
      <pc:sldChg chg="del ord">
        <pc:chgData name="Jemima Paulraj" userId="a903a95d-9767-4fdc-8566-27599339fa7e" providerId="ADAL" clId="{B1770D8E-4DC6-45E8-8701-9B4683A1A5AC}" dt="2023-11-17T12:41:41.081" v="808" actId="2696"/>
        <pc:sldMkLst>
          <pc:docMk/>
          <pc:sldMk cId="3295347313" sldId="274"/>
        </pc:sldMkLst>
      </pc:sldChg>
      <pc:sldChg chg="ord">
        <pc:chgData name="Jemima Paulraj" userId="a903a95d-9767-4fdc-8566-27599339fa7e" providerId="ADAL" clId="{B1770D8E-4DC6-45E8-8701-9B4683A1A5AC}" dt="2023-11-17T13:00:44.017" v="859"/>
        <pc:sldMkLst>
          <pc:docMk/>
          <pc:sldMk cId="2027332638" sldId="275"/>
        </pc:sldMkLst>
      </pc:sldChg>
      <pc:sldChg chg="ord">
        <pc:chgData name="Jemima Paulraj" userId="a903a95d-9767-4fdc-8566-27599339fa7e" providerId="ADAL" clId="{B1770D8E-4DC6-45E8-8701-9B4683A1A5AC}" dt="2023-11-17T13:00:52.714" v="861"/>
        <pc:sldMkLst>
          <pc:docMk/>
          <pc:sldMk cId="3998434449" sldId="277"/>
        </pc:sldMkLst>
      </pc:sldChg>
      <pc:sldChg chg="ord">
        <pc:chgData name="Jemima Paulraj" userId="a903a95d-9767-4fdc-8566-27599339fa7e" providerId="ADAL" clId="{B1770D8E-4DC6-45E8-8701-9B4683A1A5AC}" dt="2023-11-17T12:41:24.480" v="805" actId="20578"/>
        <pc:sldMkLst>
          <pc:docMk/>
          <pc:sldMk cId="966815599" sldId="278"/>
        </pc:sldMkLst>
      </pc:sldChg>
      <pc:sldChg chg="modSp mod ord">
        <pc:chgData name="Jemima Paulraj" userId="a903a95d-9767-4fdc-8566-27599339fa7e" providerId="ADAL" clId="{B1770D8E-4DC6-45E8-8701-9B4683A1A5AC}" dt="2023-11-17T16:45:06.722" v="4031" actId="27636"/>
        <pc:sldMkLst>
          <pc:docMk/>
          <pc:sldMk cId="2661024190" sldId="279"/>
        </pc:sldMkLst>
        <pc:spChg chg="mod">
          <ac:chgData name="Jemima Paulraj" userId="a903a95d-9767-4fdc-8566-27599339fa7e" providerId="ADAL" clId="{B1770D8E-4DC6-45E8-8701-9B4683A1A5AC}" dt="2023-11-17T16:45:06.722" v="4031" actId="27636"/>
          <ac:spMkLst>
            <pc:docMk/>
            <pc:sldMk cId="2661024190" sldId="279"/>
            <ac:spMk id="3" creationId="{BE5574EB-726A-2E14-53CE-A8E52D2B2779}"/>
          </ac:spMkLst>
        </pc:spChg>
      </pc:sldChg>
      <pc:sldChg chg="ord">
        <pc:chgData name="Jemima Paulraj" userId="a903a95d-9767-4fdc-8566-27599339fa7e" providerId="ADAL" clId="{B1770D8E-4DC6-45E8-8701-9B4683A1A5AC}" dt="2023-11-17T12:41:24.480" v="805" actId="20578"/>
        <pc:sldMkLst>
          <pc:docMk/>
          <pc:sldMk cId="2338945732" sldId="280"/>
        </pc:sldMkLst>
      </pc:sldChg>
      <pc:sldChg chg="ord">
        <pc:chgData name="Jemima Paulraj" userId="a903a95d-9767-4fdc-8566-27599339fa7e" providerId="ADAL" clId="{B1770D8E-4DC6-45E8-8701-9B4683A1A5AC}" dt="2023-11-17T12:41:24.480" v="805" actId="20578"/>
        <pc:sldMkLst>
          <pc:docMk/>
          <pc:sldMk cId="100552290" sldId="281"/>
        </pc:sldMkLst>
      </pc:sldChg>
      <pc:sldChg chg="ord">
        <pc:chgData name="Jemima Paulraj" userId="a903a95d-9767-4fdc-8566-27599339fa7e" providerId="ADAL" clId="{B1770D8E-4DC6-45E8-8701-9B4683A1A5AC}" dt="2023-11-17T12:41:24.480" v="805" actId="20578"/>
        <pc:sldMkLst>
          <pc:docMk/>
          <pc:sldMk cId="1424658035" sldId="282"/>
        </pc:sldMkLst>
      </pc:sldChg>
      <pc:sldChg chg="ord">
        <pc:chgData name="Jemima Paulraj" userId="a903a95d-9767-4fdc-8566-27599339fa7e" providerId="ADAL" clId="{B1770D8E-4DC6-45E8-8701-9B4683A1A5AC}" dt="2023-11-17T12:41:24.480" v="805" actId="20578"/>
        <pc:sldMkLst>
          <pc:docMk/>
          <pc:sldMk cId="2499261431" sldId="283"/>
        </pc:sldMkLst>
      </pc:sldChg>
      <pc:sldChg chg="ord">
        <pc:chgData name="Jemima Paulraj" userId="a903a95d-9767-4fdc-8566-27599339fa7e" providerId="ADAL" clId="{B1770D8E-4DC6-45E8-8701-9B4683A1A5AC}" dt="2023-11-17T12:41:24.480" v="805" actId="20578"/>
        <pc:sldMkLst>
          <pc:docMk/>
          <pc:sldMk cId="3778655163" sldId="284"/>
        </pc:sldMkLst>
      </pc:sldChg>
      <pc:sldChg chg="ord">
        <pc:chgData name="Jemima Paulraj" userId="a903a95d-9767-4fdc-8566-27599339fa7e" providerId="ADAL" clId="{B1770D8E-4DC6-45E8-8701-9B4683A1A5AC}" dt="2023-11-17T12:41:24.480" v="805" actId="20578"/>
        <pc:sldMkLst>
          <pc:docMk/>
          <pc:sldMk cId="2534265243" sldId="285"/>
        </pc:sldMkLst>
      </pc:sldChg>
      <pc:sldChg chg="ord">
        <pc:chgData name="Jemima Paulraj" userId="a903a95d-9767-4fdc-8566-27599339fa7e" providerId="ADAL" clId="{B1770D8E-4DC6-45E8-8701-9B4683A1A5AC}" dt="2023-11-17T12:41:24.480" v="805" actId="20578"/>
        <pc:sldMkLst>
          <pc:docMk/>
          <pc:sldMk cId="1391223209" sldId="286"/>
        </pc:sldMkLst>
      </pc:sldChg>
      <pc:sldChg chg="ord">
        <pc:chgData name="Jemima Paulraj" userId="a903a95d-9767-4fdc-8566-27599339fa7e" providerId="ADAL" clId="{B1770D8E-4DC6-45E8-8701-9B4683A1A5AC}" dt="2023-11-17T12:41:24.480" v="805" actId="20578"/>
        <pc:sldMkLst>
          <pc:docMk/>
          <pc:sldMk cId="1210917064" sldId="287"/>
        </pc:sldMkLst>
      </pc:sldChg>
      <pc:sldChg chg="addSp delSp modSp new mod ord setBg addAnim delAnim">
        <pc:chgData name="Jemima Paulraj" userId="a903a95d-9767-4fdc-8566-27599339fa7e" providerId="ADAL" clId="{B1770D8E-4DC6-45E8-8701-9B4683A1A5AC}" dt="2023-11-17T12:41:24.480" v="805" actId="20578"/>
        <pc:sldMkLst>
          <pc:docMk/>
          <pc:sldMk cId="2884258034" sldId="288"/>
        </pc:sldMkLst>
        <pc:spChg chg="mod ord">
          <ac:chgData name="Jemima Paulraj" userId="a903a95d-9767-4fdc-8566-27599339fa7e" providerId="ADAL" clId="{B1770D8E-4DC6-45E8-8701-9B4683A1A5AC}" dt="2023-11-17T12:16:17.573" v="213" actId="113"/>
          <ac:spMkLst>
            <pc:docMk/>
            <pc:sldMk cId="2884258034" sldId="288"/>
            <ac:spMk id="2" creationId="{AE6EA3C5-830A-3CFB-4497-495B13011326}"/>
          </ac:spMkLst>
        </pc:spChg>
        <pc:spChg chg="add mod">
          <ac:chgData name="Jemima Paulraj" userId="a903a95d-9767-4fdc-8566-27599339fa7e" providerId="ADAL" clId="{B1770D8E-4DC6-45E8-8701-9B4683A1A5AC}" dt="2023-11-17T12:30:37.885" v="664" actId="20577"/>
          <ac:spMkLst>
            <pc:docMk/>
            <pc:sldMk cId="2884258034" sldId="288"/>
            <ac:spMk id="7" creationId="{C31FEC47-8A92-D72D-E711-1099B2222B1B}"/>
          </ac:spMkLst>
        </pc:spChg>
        <pc:spChg chg="add mod">
          <ac:chgData name="Jemima Paulraj" userId="a903a95d-9767-4fdc-8566-27599339fa7e" providerId="ADAL" clId="{B1770D8E-4DC6-45E8-8701-9B4683A1A5AC}" dt="2023-11-17T12:15:45.962" v="211" actId="20577"/>
          <ac:spMkLst>
            <pc:docMk/>
            <pc:sldMk cId="2884258034" sldId="288"/>
            <ac:spMk id="8" creationId="{30A2095E-AB6E-E9CB-55EB-84031D989935}"/>
          </ac:spMkLst>
        </pc:spChg>
        <pc:picChg chg="add del mod">
          <ac:chgData name="Jemima Paulraj" userId="a903a95d-9767-4fdc-8566-27599339fa7e" providerId="ADAL" clId="{B1770D8E-4DC6-45E8-8701-9B4683A1A5AC}" dt="2023-11-17T12:11:55.815" v="176" actId="478"/>
          <ac:picMkLst>
            <pc:docMk/>
            <pc:sldMk cId="2884258034" sldId="288"/>
            <ac:picMk id="4" creationId="{F4C7D691-E77D-04D2-2570-58B4BF336259}"/>
          </ac:picMkLst>
        </pc:picChg>
        <pc:picChg chg="add mod">
          <ac:chgData name="Jemima Paulraj" userId="a903a95d-9767-4fdc-8566-27599339fa7e" providerId="ADAL" clId="{B1770D8E-4DC6-45E8-8701-9B4683A1A5AC}" dt="2023-11-17T12:12:28.750" v="184" actId="14100"/>
          <ac:picMkLst>
            <pc:docMk/>
            <pc:sldMk cId="2884258034" sldId="288"/>
            <ac:picMk id="6" creationId="{FCA289D4-1FAF-0001-27C3-13781B42CB81}"/>
          </ac:picMkLst>
        </pc:picChg>
        <pc:picChg chg="add del mod">
          <ac:chgData name="Jemima Paulraj" userId="a903a95d-9767-4fdc-8566-27599339fa7e" providerId="ADAL" clId="{B1770D8E-4DC6-45E8-8701-9B4683A1A5AC}" dt="2023-11-17T12:30:39.390" v="665"/>
          <ac:picMkLst>
            <pc:docMk/>
            <pc:sldMk cId="2884258034" sldId="288"/>
            <ac:picMk id="9" creationId="{5C9559D4-87BB-5EBC-E55E-1919EDE34D3C}"/>
          </ac:picMkLst>
        </pc:picChg>
        <pc:picChg chg="add del mod">
          <ac:chgData name="Jemima Paulraj" userId="a903a95d-9767-4fdc-8566-27599339fa7e" providerId="ADAL" clId="{B1770D8E-4DC6-45E8-8701-9B4683A1A5AC}" dt="2023-11-17T12:30:36.897" v="663"/>
          <ac:picMkLst>
            <pc:docMk/>
            <pc:sldMk cId="2884258034" sldId="288"/>
            <ac:picMk id="10" creationId="{B3C2CFED-90D0-ABE7-8A72-1FCC64C6EFE5}"/>
          </ac:picMkLst>
        </pc:picChg>
      </pc:sldChg>
      <pc:sldChg chg="addSp delSp modSp add mod ord">
        <pc:chgData name="Jemima Paulraj" userId="a903a95d-9767-4fdc-8566-27599339fa7e" providerId="ADAL" clId="{B1770D8E-4DC6-45E8-8701-9B4683A1A5AC}" dt="2023-11-17T13:00:02.316" v="857"/>
        <pc:sldMkLst>
          <pc:docMk/>
          <pc:sldMk cId="2333843942" sldId="289"/>
        </pc:sldMkLst>
        <pc:spChg chg="del">
          <ac:chgData name="Jemima Paulraj" userId="a903a95d-9767-4fdc-8566-27599339fa7e" providerId="ADAL" clId="{B1770D8E-4DC6-45E8-8701-9B4683A1A5AC}" dt="2023-11-17T12:22:23.254" v="234" actId="21"/>
          <ac:spMkLst>
            <pc:docMk/>
            <pc:sldMk cId="2333843942" sldId="289"/>
            <ac:spMk id="2" creationId="{AE6EA3C5-830A-3CFB-4497-495B13011326}"/>
          </ac:spMkLst>
        </pc:spChg>
        <pc:spChg chg="add del mod">
          <ac:chgData name="Jemima Paulraj" userId="a903a95d-9767-4fdc-8566-27599339fa7e" providerId="ADAL" clId="{B1770D8E-4DC6-45E8-8701-9B4683A1A5AC}" dt="2023-11-17T12:22:32.505" v="235" actId="21"/>
          <ac:spMkLst>
            <pc:docMk/>
            <pc:sldMk cId="2333843942" sldId="289"/>
            <ac:spMk id="4" creationId="{2E05A9FC-CFBC-9DA3-BDD1-369F59C2673C}"/>
          </ac:spMkLst>
        </pc:spChg>
        <pc:spChg chg="mod">
          <ac:chgData name="Jemima Paulraj" userId="a903a95d-9767-4fdc-8566-27599339fa7e" providerId="ADAL" clId="{B1770D8E-4DC6-45E8-8701-9B4683A1A5AC}" dt="2023-11-17T12:35:34.359" v="773" actId="13926"/>
          <ac:spMkLst>
            <pc:docMk/>
            <pc:sldMk cId="2333843942" sldId="289"/>
            <ac:spMk id="7" creationId="{C31FEC47-8A92-D72D-E711-1099B2222B1B}"/>
          </ac:spMkLst>
        </pc:spChg>
        <pc:spChg chg="mod">
          <ac:chgData name="Jemima Paulraj" userId="a903a95d-9767-4fdc-8566-27599339fa7e" providerId="ADAL" clId="{B1770D8E-4DC6-45E8-8701-9B4683A1A5AC}" dt="2023-11-17T12:38:07.571" v="791" actId="20577"/>
          <ac:spMkLst>
            <pc:docMk/>
            <pc:sldMk cId="2333843942" sldId="289"/>
            <ac:spMk id="8" creationId="{30A2095E-AB6E-E9CB-55EB-84031D989935}"/>
          </ac:spMkLst>
        </pc:spChg>
        <pc:picChg chg="mod">
          <ac:chgData name="Jemima Paulraj" userId="a903a95d-9767-4fdc-8566-27599339fa7e" providerId="ADAL" clId="{B1770D8E-4DC6-45E8-8701-9B4683A1A5AC}" dt="2023-11-17T12:22:45.814" v="236" actId="14100"/>
          <ac:picMkLst>
            <pc:docMk/>
            <pc:sldMk cId="2333843942" sldId="289"/>
            <ac:picMk id="6" creationId="{FCA289D4-1FAF-0001-27C3-13781B42CB81}"/>
          </ac:picMkLst>
        </pc:picChg>
        <pc:picChg chg="add del mod">
          <ac:chgData name="Jemima Paulraj" userId="a903a95d-9767-4fdc-8566-27599339fa7e" providerId="ADAL" clId="{B1770D8E-4DC6-45E8-8701-9B4683A1A5AC}" dt="2023-11-17T12:30:58.889" v="666" actId="21"/>
          <ac:picMkLst>
            <pc:docMk/>
            <pc:sldMk cId="2333843942" sldId="289"/>
            <ac:picMk id="9" creationId="{D2839B5E-BDE5-4C45-6DB4-DEAEF771E2D1}"/>
          </ac:picMkLst>
        </pc:picChg>
        <pc:picChg chg="add del mod">
          <ac:chgData name="Jemima Paulraj" userId="a903a95d-9767-4fdc-8566-27599339fa7e" providerId="ADAL" clId="{B1770D8E-4DC6-45E8-8701-9B4683A1A5AC}" dt="2023-11-17T12:31:01.367" v="667" actId="21"/>
          <ac:picMkLst>
            <pc:docMk/>
            <pc:sldMk cId="2333843942" sldId="289"/>
            <ac:picMk id="11" creationId="{4E609269-99ED-560C-381B-827F57449228}"/>
          </ac:picMkLst>
        </pc:picChg>
      </pc:sldChg>
      <pc:sldChg chg="addSp delSp modSp add mod setBg delDesignElem">
        <pc:chgData name="Jemima Paulraj" userId="a903a95d-9767-4fdc-8566-27599339fa7e" providerId="ADAL" clId="{B1770D8E-4DC6-45E8-8701-9B4683A1A5AC}" dt="2023-11-17T12:52:39.486" v="855" actId="20577"/>
        <pc:sldMkLst>
          <pc:docMk/>
          <pc:sldMk cId="2154482340" sldId="290"/>
        </pc:sldMkLst>
        <pc:spChg chg="del mod">
          <ac:chgData name="Jemima Paulraj" userId="a903a95d-9767-4fdc-8566-27599339fa7e" providerId="ADAL" clId="{B1770D8E-4DC6-45E8-8701-9B4683A1A5AC}" dt="2023-11-17T12:42:07.331" v="810" actId="21"/>
          <ac:spMkLst>
            <pc:docMk/>
            <pc:sldMk cId="2154482340" sldId="290"/>
            <ac:spMk id="2" creationId="{C02C0D5E-5B21-7EE2-AF17-A1C2DD06656A}"/>
          </ac:spMkLst>
        </pc:spChg>
        <pc:spChg chg="add del mod">
          <ac:chgData name="Jemima Paulraj" userId="a903a95d-9767-4fdc-8566-27599339fa7e" providerId="ADAL" clId="{B1770D8E-4DC6-45E8-8701-9B4683A1A5AC}" dt="2023-11-17T12:42:12.626" v="811"/>
          <ac:spMkLst>
            <pc:docMk/>
            <pc:sldMk cId="2154482340" sldId="290"/>
            <ac:spMk id="5" creationId="{1546E1D6-EA9D-B421-7830-62D5726DAF97}"/>
          </ac:spMkLst>
        </pc:spChg>
        <pc:spChg chg="add mod">
          <ac:chgData name="Jemima Paulraj" userId="a903a95d-9767-4fdc-8566-27599339fa7e" providerId="ADAL" clId="{B1770D8E-4DC6-45E8-8701-9B4683A1A5AC}" dt="2023-11-17T12:52:39.486" v="855" actId="20577"/>
          <ac:spMkLst>
            <pc:docMk/>
            <pc:sldMk cId="2154482340" sldId="290"/>
            <ac:spMk id="6" creationId="{13C350DC-BF5D-856E-0374-17DE1D9E5207}"/>
          </ac:spMkLst>
        </pc:spChg>
        <pc:spChg chg="del">
          <ac:chgData name="Jemima Paulraj" userId="a903a95d-9767-4fdc-8566-27599339fa7e" providerId="ADAL" clId="{B1770D8E-4DC6-45E8-8701-9B4683A1A5AC}" dt="2023-11-17T12:41:37.117" v="807"/>
          <ac:spMkLst>
            <pc:docMk/>
            <pc:sldMk cId="2154482340" sldId="290"/>
            <ac:spMk id="7" creationId="{806ABAF8-A5F0-4E99-AB6D-67BFBB982B2B}"/>
          </ac:spMkLst>
        </pc:spChg>
        <pc:spChg chg="del">
          <ac:chgData name="Jemima Paulraj" userId="a903a95d-9767-4fdc-8566-27599339fa7e" providerId="ADAL" clId="{B1770D8E-4DC6-45E8-8701-9B4683A1A5AC}" dt="2023-11-17T12:41:37.117" v="807"/>
          <ac:spMkLst>
            <pc:docMk/>
            <pc:sldMk cId="2154482340" sldId="290"/>
            <ac:spMk id="12" creationId="{5F7833E7-6A14-4F78-A2DD-5640A4F6C273}"/>
          </ac:spMkLst>
        </pc:spChg>
        <pc:graphicFrameChg chg="mod modGraphic">
          <ac:chgData name="Jemima Paulraj" userId="a903a95d-9767-4fdc-8566-27599339fa7e" providerId="ADAL" clId="{B1770D8E-4DC6-45E8-8701-9B4683A1A5AC}" dt="2023-11-17T12:43:57.897" v="829" actId="14100"/>
          <ac:graphicFrameMkLst>
            <pc:docMk/>
            <pc:sldMk cId="2154482340" sldId="290"/>
            <ac:graphicFrameMk id="4" creationId="{4FCB3624-7975-194A-A868-84F01A09B4C0}"/>
          </ac:graphicFrameMkLst>
        </pc:graphicFrameChg>
      </pc:sldChg>
      <pc:sldChg chg="addSp modSp new mod setBg addAnim">
        <pc:chgData name="Jemima Paulraj" userId="a903a95d-9767-4fdc-8566-27599339fa7e" providerId="ADAL" clId="{B1770D8E-4DC6-45E8-8701-9B4683A1A5AC}" dt="2023-11-17T15:06:03.709" v="3033" actId="255"/>
        <pc:sldMkLst>
          <pc:docMk/>
          <pc:sldMk cId="3492440507" sldId="291"/>
        </pc:sldMkLst>
        <pc:spChg chg="mod">
          <ac:chgData name="Jemima Paulraj" userId="a903a95d-9767-4fdc-8566-27599339fa7e" providerId="ADAL" clId="{B1770D8E-4DC6-45E8-8701-9B4683A1A5AC}" dt="2023-11-17T15:06:03.709" v="3033" actId="255"/>
          <ac:spMkLst>
            <pc:docMk/>
            <pc:sldMk cId="3492440507" sldId="291"/>
            <ac:spMk id="2" creationId="{47CE06E5-EF61-BE8D-D1C6-336579FE490B}"/>
          </ac:spMkLst>
        </pc:spChg>
        <pc:picChg chg="add">
          <ac:chgData name="Jemima Paulraj" userId="a903a95d-9767-4fdc-8566-27599339fa7e" providerId="ADAL" clId="{B1770D8E-4DC6-45E8-8701-9B4683A1A5AC}" dt="2023-11-17T15:05:50.124" v="3030" actId="26606"/>
          <ac:picMkLst>
            <pc:docMk/>
            <pc:sldMk cId="3492440507" sldId="291"/>
            <ac:picMk id="4" creationId="{A890B7F8-1293-475A-89C7-82A54ECE9964}"/>
          </ac:picMkLst>
        </pc:picChg>
      </pc:sldChg>
      <pc:sldChg chg="addSp modSp new mod setBg">
        <pc:chgData name="Jemima Paulraj" userId="a903a95d-9767-4fdc-8566-27599339fa7e" providerId="ADAL" clId="{B1770D8E-4DC6-45E8-8701-9B4683A1A5AC}" dt="2023-11-17T15:05:40" v="3029" actId="26606"/>
        <pc:sldMkLst>
          <pc:docMk/>
          <pc:sldMk cId="1388703288" sldId="292"/>
        </pc:sldMkLst>
        <pc:spChg chg="mod">
          <ac:chgData name="Jemima Paulraj" userId="a903a95d-9767-4fdc-8566-27599339fa7e" providerId="ADAL" clId="{B1770D8E-4DC6-45E8-8701-9B4683A1A5AC}" dt="2023-11-17T15:05:40" v="3029" actId="26606"/>
          <ac:spMkLst>
            <pc:docMk/>
            <pc:sldMk cId="1388703288" sldId="292"/>
            <ac:spMk id="2" creationId="{2377B0E9-EC65-685B-F934-7D91E305E180}"/>
          </ac:spMkLst>
        </pc:spChg>
        <pc:picChg chg="add">
          <ac:chgData name="Jemima Paulraj" userId="a903a95d-9767-4fdc-8566-27599339fa7e" providerId="ADAL" clId="{B1770D8E-4DC6-45E8-8701-9B4683A1A5AC}" dt="2023-11-17T15:05:40" v="3029" actId="26606"/>
          <ac:picMkLst>
            <pc:docMk/>
            <pc:sldMk cId="1388703288" sldId="292"/>
            <ac:picMk id="4" creationId="{B30D9563-518F-8D18-7AA2-27E93B6D8FEC}"/>
          </ac:picMkLst>
        </pc:picChg>
      </pc:sldChg>
      <pc:sldChg chg="addSp delSp modSp new del mod setBg">
        <pc:chgData name="Jemima Paulraj" userId="a903a95d-9767-4fdc-8566-27599339fa7e" providerId="ADAL" clId="{B1770D8E-4DC6-45E8-8701-9B4683A1A5AC}" dt="2023-11-17T16:02:01.430" v="3662" actId="2696"/>
        <pc:sldMkLst>
          <pc:docMk/>
          <pc:sldMk cId="1402619719" sldId="293"/>
        </pc:sldMkLst>
        <pc:spChg chg="mod">
          <ac:chgData name="Jemima Paulraj" userId="a903a95d-9767-4fdc-8566-27599339fa7e" providerId="ADAL" clId="{B1770D8E-4DC6-45E8-8701-9B4683A1A5AC}" dt="2023-11-17T13:24:23.556" v="1129" actId="26606"/>
          <ac:spMkLst>
            <pc:docMk/>
            <pc:sldMk cId="1402619719" sldId="293"/>
            <ac:spMk id="2" creationId="{8B249E76-7BA4-9B47-4B92-69B342B7C271}"/>
          </ac:spMkLst>
        </pc:spChg>
        <pc:spChg chg="add mod">
          <ac:chgData name="Jemima Paulraj" userId="a903a95d-9767-4fdc-8566-27599339fa7e" providerId="ADAL" clId="{B1770D8E-4DC6-45E8-8701-9B4683A1A5AC}" dt="2023-11-17T13:24:23.556" v="1129" actId="26606"/>
          <ac:spMkLst>
            <pc:docMk/>
            <pc:sldMk cId="1402619719" sldId="293"/>
            <ac:spMk id="3" creationId="{0FF2F90E-BE42-CED8-E43D-7D94FF0C9F5A}"/>
          </ac:spMkLst>
        </pc:spChg>
        <pc:spChg chg="add del mod">
          <ac:chgData name="Jemima Paulraj" userId="a903a95d-9767-4fdc-8566-27599339fa7e" providerId="ADAL" clId="{B1770D8E-4DC6-45E8-8701-9B4683A1A5AC}" dt="2023-11-17T13:08:47.725" v="936"/>
          <ac:spMkLst>
            <pc:docMk/>
            <pc:sldMk cId="1402619719" sldId="293"/>
            <ac:spMk id="4" creationId="{8B57A19C-5F35-C625-9DC0-730EC3F8A0F7}"/>
          </ac:spMkLst>
        </pc:spChg>
        <pc:spChg chg="add mod">
          <ac:chgData name="Jemima Paulraj" userId="a903a95d-9767-4fdc-8566-27599339fa7e" providerId="ADAL" clId="{B1770D8E-4DC6-45E8-8701-9B4683A1A5AC}" dt="2023-11-17T13:24:23.556" v="1129" actId="26606"/>
          <ac:spMkLst>
            <pc:docMk/>
            <pc:sldMk cId="1402619719" sldId="293"/>
            <ac:spMk id="5" creationId="{F15D28AB-0140-A711-A29D-3FD99F312E5E}"/>
          </ac:spMkLst>
        </pc:spChg>
        <pc:spChg chg="add mod">
          <ac:chgData name="Jemima Paulraj" userId="a903a95d-9767-4fdc-8566-27599339fa7e" providerId="ADAL" clId="{B1770D8E-4DC6-45E8-8701-9B4683A1A5AC}" dt="2023-11-17T13:24:23.556" v="1129" actId="26606"/>
          <ac:spMkLst>
            <pc:docMk/>
            <pc:sldMk cId="1402619719" sldId="293"/>
            <ac:spMk id="6" creationId="{A3F7DEF7-4999-7DB6-F28D-D16E607BDC7B}"/>
          </ac:spMkLst>
        </pc:spChg>
        <pc:spChg chg="add mod">
          <ac:chgData name="Jemima Paulraj" userId="a903a95d-9767-4fdc-8566-27599339fa7e" providerId="ADAL" clId="{B1770D8E-4DC6-45E8-8701-9B4683A1A5AC}" dt="2023-11-17T13:24:23.556" v="1129" actId="26606"/>
          <ac:spMkLst>
            <pc:docMk/>
            <pc:sldMk cId="1402619719" sldId="293"/>
            <ac:spMk id="7" creationId="{03563E83-3606-24CD-3012-DEBEC408B522}"/>
          </ac:spMkLst>
        </pc:spChg>
        <pc:spChg chg="add mod">
          <ac:chgData name="Jemima Paulraj" userId="a903a95d-9767-4fdc-8566-27599339fa7e" providerId="ADAL" clId="{B1770D8E-4DC6-45E8-8701-9B4683A1A5AC}" dt="2023-11-17T13:24:23.556" v="1129" actId="26606"/>
          <ac:spMkLst>
            <pc:docMk/>
            <pc:sldMk cId="1402619719" sldId="293"/>
            <ac:spMk id="8" creationId="{1CFC5923-AA69-8C09-17FC-95AB70EFDEF4}"/>
          </ac:spMkLst>
        </pc:spChg>
        <pc:spChg chg="add mod">
          <ac:chgData name="Jemima Paulraj" userId="a903a95d-9767-4fdc-8566-27599339fa7e" providerId="ADAL" clId="{B1770D8E-4DC6-45E8-8701-9B4683A1A5AC}" dt="2023-11-17T13:24:23.556" v="1129" actId="26606"/>
          <ac:spMkLst>
            <pc:docMk/>
            <pc:sldMk cId="1402619719" sldId="293"/>
            <ac:spMk id="9" creationId="{AC05AD83-73AA-AC93-2691-B2D56EBA6C6E}"/>
          </ac:spMkLst>
        </pc:spChg>
        <pc:cxnChg chg="add mod">
          <ac:chgData name="Jemima Paulraj" userId="a903a95d-9767-4fdc-8566-27599339fa7e" providerId="ADAL" clId="{B1770D8E-4DC6-45E8-8701-9B4683A1A5AC}" dt="2023-11-17T13:24:23.556" v="1129" actId="26606"/>
          <ac:cxnSpMkLst>
            <pc:docMk/>
            <pc:sldMk cId="1402619719" sldId="293"/>
            <ac:cxnSpMk id="11" creationId="{145B6339-3B5E-1EDC-77A1-3650B057D379}"/>
          </ac:cxnSpMkLst>
        </pc:cxnChg>
        <pc:cxnChg chg="add mod">
          <ac:chgData name="Jemima Paulraj" userId="a903a95d-9767-4fdc-8566-27599339fa7e" providerId="ADAL" clId="{B1770D8E-4DC6-45E8-8701-9B4683A1A5AC}" dt="2023-11-17T13:24:23.556" v="1129" actId="26606"/>
          <ac:cxnSpMkLst>
            <pc:docMk/>
            <pc:sldMk cId="1402619719" sldId="293"/>
            <ac:cxnSpMk id="13" creationId="{71204D16-2B28-322C-FFB4-03EB55162870}"/>
          </ac:cxnSpMkLst>
        </pc:cxnChg>
        <pc:cxnChg chg="add mod">
          <ac:chgData name="Jemima Paulraj" userId="a903a95d-9767-4fdc-8566-27599339fa7e" providerId="ADAL" clId="{B1770D8E-4DC6-45E8-8701-9B4683A1A5AC}" dt="2023-11-17T13:24:23.556" v="1129" actId="26606"/>
          <ac:cxnSpMkLst>
            <pc:docMk/>
            <pc:sldMk cId="1402619719" sldId="293"/>
            <ac:cxnSpMk id="15" creationId="{11835980-16D6-663B-B747-573352A0C6FC}"/>
          </ac:cxnSpMkLst>
        </pc:cxnChg>
        <pc:cxnChg chg="add mod">
          <ac:chgData name="Jemima Paulraj" userId="a903a95d-9767-4fdc-8566-27599339fa7e" providerId="ADAL" clId="{B1770D8E-4DC6-45E8-8701-9B4683A1A5AC}" dt="2023-11-17T13:24:23.556" v="1129" actId="26606"/>
          <ac:cxnSpMkLst>
            <pc:docMk/>
            <pc:sldMk cId="1402619719" sldId="293"/>
            <ac:cxnSpMk id="17" creationId="{973B2007-ECE8-FCED-DA81-203EB5FD6990}"/>
          </ac:cxnSpMkLst>
        </pc:cxnChg>
        <pc:cxnChg chg="add mod">
          <ac:chgData name="Jemima Paulraj" userId="a903a95d-9767-4fdc-8566-27599339fa7e" providerId="ADAL" clId="{B1770D8E-4DC6-45E8-8701-9B4683A1A5AC}" dt="2023-11-17T13:24:23.556" v="1129" actId="26606"/>
          <ac:cxnSpMkLst>
            <pc:docMk/>
            <pc:sldMk cId="1402619719" sldId="293"/>
            <ac:cxnSpMk id="19" creationId="{6135A12D-21B0-DF7A-77EC-7912F1C791B0}"/>
          </ac:cxnSpMkLst>
        </pc:cxnChg>
      </pc:sldChg>
      <pc:sldChg chg="addSp delSp modSp new del mod setBg">
        <pc:chgData name="Jemima Paulraj" userId="a903a95d-9767-4fdc-8566-27599339fa7e" providerId="ADAL" clId="{B1770D8E-4DC6-45E8-8701-9B4683A1A5AC}" dt="2023-11-17T16:36:00.513" v="4014" actId="2696"/>
        <pc:sldMkLst>
          <pc:docMk/>
          <pc:sldMk cId="1513890429" sldId="294"/>
        </pc:sldMkLst>
        <pc:spChg chg="mod">
          <ac:chgData name="Jemima Paulraj" userId="a903a95d-9767-4fdc-8566-27599339fa7e" providerId="ADAL" clId="{B1770D8E-4DC6-45E8-8701-9B4683A1A5AC}" dt="2023-11-17T16:23:34.441" v="3765" actId="33524"/>
          <ac:spMkLst>
            <pc:docMk/>
            <pc:sldMk cId="1513890429" sldId="294"/>
            <ac:spMk id="2" creationId="{2E11A8AC-7F02-B322-8C58-7596A40D8B68}"/>
          </ac:spMkLst>
        </pc:spChg>
        <pc:spChg chg="add mod ord">
          <ac:chgData name="Jemima Paulraj" userId="a903a95d-9767-4fdc-8566-27599339fa7e" providerId="ADAL" clId="{B1770D8E-4DC6-45E8-8701-9B4683A1A5AC}" dt="2023-11-17T16:28:03.149" v="3880" actId="21"/>
          <ac:spMkLst>
            <pc:docMk/>
            <pc:sldMk cId="1513890429" sldId="294"/>
            <ac:spMk id="3" creationId="{B8E030F6-A390-9D1D-7586-AAFBD6D9426C}"/>
          </ac:spMkLst>
        </pc:spChg>
        <pc:spChg chg="add del mod">
          <ac:chgData name="Jemima Paulraj" userId="a903a95d-9767-4fdc-8566-27599339fa7e" providerId="ADAL" clId="{B1770D8E-4DC6-45E8-8701-9B4683A1A5AC}" dt="2023-11-17T16:06:54.859" v="3663" actId="21"/>
          <ac:spMkLst>
            <pc:docMk/>
            <pc:sldMk cId="1513890429" sldId="294"/>
            <ac:spMk id="14" creationId="{58719DAD-C949-DB98-5D26-690708F8D647}"/>
          </ac:spMkLst>
        </pc:spChg>
        <pc:spChg chg="add del">
          <ac:chgData name="Jemima Paulraj" userId="a903a95d-9767-4fdc-8566-27599339fa7e" providerId="ADAL" clId="{B1770D8E-4DC6-45E8-8701-9B4683A1A5AC}" dt="2023-11-17T16:17:45.319" v="3689" actId="26606"/>
          <ac:spMkLst>
            <pc:docMk/>
            <pc:sldMk cId="1513890429" sldId="294"/>
            <ac:spMk id="15" creationId="{6E661DB0-0F35-4E01-BD56-7D2BF5BFD178}"/>
          </ac:spMkLst>
        </pc:spChg>
        <pc:spChg chg="add del">
          <ac:chgData name="Jemima Paulraj" userId="a903a95d-9767-4fdc-8566-27599339fa7e" providerId="ADAL" clId="{B1770D8E-4DC6-45E8-8701-9B4683A1A5AC}" dt="2023-11-17T13:34:34.784" v="1224" actId="26606"/>
          <ac:spMkLst>
            <pc:docMk/>
            <pc:sldMk cId="1513890429" sldId="294"/>
            <ac:spMk id="16" creationId="{AB38281C-5B72-439A-95E9-9776D505144A}"/>
          </ac:spMkLst>
        </pc:spChg>
        <pc:spChg chg="add del">
          <ac:chgData name="Jemima Paulraj" userId="a903a95d-9767-4fdc-8566-27599339fa7e" providerId="ADAL" clId="{B1770D8E-4DC6-45E8-8701-9B4683A1A5AC}" dt="2023-11-17T13:34:34.784" v="1224" actId="26606"/>
          <ac:spMkLst>
            <pc:docMk/>
            <pc:sldMk cId="1513890429" sldId="294"/>
            <ac:spMk id="18" creationId="{D3B647BC-3C43-4D85-A960-70D8607F9974}"/>
          </ac:spMkLst>
        </pc:spChg>
        <pc:spChg chg="add del">
          <ac:chgData name="Jemima Paulraj" userId="a903a95d-9767-4fdc-8566-27599339fa7e" providerId="ADAL" clId="{B1770D8E-4DC6-45E8-8701-9B4683A1A5AC}" dt="2023-11-17T16:17:45.319" v="3689" actId="26606"/>
          <ac:spMkLst>
            <pc:docMk/>
            <pc:sldMk cId="1513890429" sldId="294"/>
            <ac:spMk id="19" creationId="{C2CAC0E2-A334-4A65-B7FA-9BDDAD042CC6}"/>
          </ac:spMkLst>
        </pc:spChg>
        <pc:spChg chg="add del">
          <ac:chgData name="Jemima Paulraj" userId="a903a95d-9767-4fdc-8566-27599339fa7e" providerId="ADAL" clId="{B1770D8E-4DC6-45E8-8701-9B4683A1A5AC}" dt="2023-11-17T13:35:55.404" v="1231" actId="26606"/>
          <ac:spMkLst>
            <pc:docMk/>
            <pc:sldMk cId="1513890429" sldId="294"/>
            <ac:spMk id="20" creationId="{6E661DB0-0F35-4E01-BD56-7D2BF5BFD178}"/>
          </ac:spMkLst>
        </pc:spChg>
        <pc:spChg chg="add del">
          <ac:chgData name="Jemima Paulraj" userId="a903a95d-9767-4fdc-8566-27599339fa7e" providerId="ADAL" clId="{B1770D8E-4DC6-45E8-8701-9B4683A1A5AC}" dt="2023-11-17T13:35:55.404" v="1231" actId="26606"/>
          <ac:spMkLst>
            <pc:docMk/>
            <pc:sldMk cId="1513890429" sldId="294"/>
            <ac:spMk id="21" creationId="{C2CAC0E2-A334-4A65-B7FA-9BDDAD042CC6}"/>
          </ac:spMkLst>
        </pc:spChg>
        <pc:spChg chg="add del">
          <ac:chgData name="Jemima Paulraj" userId="a903a95d-9767-4fdc-8566-27599339fa7e" providerId="ADAL" clId="{B1770D8E-4DC6-45E8-8701-9B4683A1A5AC}" dt="2023-11-17T16:17:42.962" v="3687" actId="26606"/>
          <ac:spMkLst>
            <pc:docMk/>
            <pc:sldMk cId="1513890429" sldId="294"/>
            <ac:spMk id="22" creationId="{D3B647BC-3C43-4D85-A960-70D8607F9974}"/>
          </ac:spMkLst>
        </pc:spChg>
        <pc:spChg chg="add del">
          <ac:chgData name="Jemima Paulraj" userId="a903a95d-9767-4fdc-8566-27599339fa7e" providerId="ADAL" clId="{B1770D8E-4DC6-45E8-8701-9B4683A1A5AC}" dt="2023-11-17T16:17:42.962" v="3687" actId="26606"/>
          <ac:spMkLst>
            <pc:docMk/>
            <pc:sldMk cId="1513890429" sldId="294"/>
            <ac:spMk id="24" creationId="{AB38281C-5B72-439A-95E9-9776D505144A}"/>
          </ac:spMkLst>
        </pc:spChg>
        <pc:spChg chg="add del">
          <ac:chgData name="Jemima Paulraj" userId="a903a95d-9767-4fdc-8566-27599339fa7e" providerId="ADAL" clId="{B1770D8E-4DC6-45E8-8701-9B4683A1A5AC}" dt="2023-11-17T13:35:54.566" v="1230" actId="26606"/>
          <ac:spMkLst>
            <pc:docMk/>
            <pc:sldMk cId="1513890429" sldId="294"/>
            <ac:spMk id="26" creationId="{5D95BD54-F286-4E8B-83F3-AD3CEDE602D8}"/>
          </ac:spMkLst>
        </pc:spChg>
        <pc:spChg chg="add del">
          <ac:chgData name="Jemima Paulraj" userId="a903a95d-9767-4fdc-8566-27599339fa7e" providerId="ADAL" clId="{B1770D8E-4DC6-45E8-8701-9B4683A1A5AC}" dt="2023-11-17T13:35:54.566" v="1230" actId="26606"/>
          <ac:spMkLst>
            <pc:docMk/>
            <pc:sldMk cId="1513890429" sldId="294"/>
            <ac:spMk id="28" creationId="{D8D649DB-17F9-4958-8926-B52D07144925}"/>
          </ac:spMkLst>
        </pc:spChg>
        <pc:spChg chg="add del">
          <ac:chgData name="Jemima Paulraj" userId="a903a95d-9767-4fdc-8566-27599339fa7e" providerId="ADAL" clId="{B1770D8E-4DC6-45E8-8701-9B4683A1A5AC}" dt="2023-11-17T13:35:54.566" v="1230" actId="26606"/>
          <ac:spMkLst>
            <pc:docMk/>
            <pc:sldMk cId="1513890429" sldId="294"/>
            <ac:spMk id="30" creationId="{3BDA523F-C72D-4DF6-9186-780BF9A35545}"/>
          </ac:spMkLst>
        </pc:spChg>
        <pc:spChg chg="add del">
          <ac:chgData name="Jemima Paulraj" userId="a903a95d-9767-4fdc-8566-27599339fa7e" providerId="ADAL" clId="{B1770D8E-4DC6-45E8-8701-9B4683A1A5AC}" dt="2023-11-17T13:35:54.566" v="1230" actId="26606"/>
          <ac:spMkLst>
            <pc:docMk/>
            <pc:sldMk cId="1513890429" sldId="294"/>
            <ac:spMk id="32" creationId="{312F42C6-F70B-4C5B-9183-BE5A0F28E0C7}"/>
          </ac:spMkLst>
        </pc:spChg>
        <pc:spChg chg="add del">
          <ac:chgData name="Jemima Paulraj" userId="a903a95d-9767-4fdc-8566-27599339fa7e" providerId="ADAL" clId="{B1770D8E-4DC6-45E8-8701-9B4683A1A5AC}" dt="2023-11-17T13:35:54.566" v="1230" actId="26606"/>
          <ac:spMkLst>
            <pc:docMk/>
            <pc:sldMk cId="1513890429" sldId="294"/>
            <ac:spMk id="34" creationId="{5E789EDE-8C2D-452C-9A6B-3986D1A744CA}"/>
          </ac:spMkLst>
        </pc:spChg>
        <pc:spChg chg="add del">
          <ac:chgData name="Jemima Paulraj" userId="a903a95d-9767-4fdc-8566-27599339fa7e" providerId="ADAL" clId="{B1770D8E-4DC6-45E8-8701-9B4683A1A5AC}" dt="2023-11-17T13:35:54.566" v="1230" actId="26606"/>
          <ac:spMkLst>
            <pc:docMk/>
            <pc:sldMk cId="1513890429" sldId="294"/>
            <ac:spMk id="36" creationId="{DFE16CC3-853B-4657-B9C2-5E1430CAA59C}"/>
          </ac:spMkLst>
        </pc:spChg>
        <pc:spChg chg="add del">
          <ac:chgData name="Jemima Paulraj" userId="a903a95d-9767-4fdc-8566-27599339fa7e" providerId="ADAL" clId="{B1770D8E-4DC6-45E8-8701-9B4683A1A5AC}" dt="2023-11-17T13:35:54.566" v="1230" actId="26606"/>
          <ac:spMkLst>
            <pc:docMk/>
            <pc:sldMk cId="1513890429" sldId="294"/>
            <ac:spMk id="38" creationId="{5196418C-705E-4BC0-8325-7ED09F16836F}"/>
          </ac:spMkLst>
        </pc:spChg>
        <pc:picChg chg="add mod ord">
          <ac:chgData name="Jemima Paulraj" userId="a903a95d-9767-4fdc-8566-27599339fa7e" providerId="ADAL" clId="{B1770D8E-4DC6-45E8-8701-9B4683A1A5AC}" dt="2023-11-17T16:17:45.319" v="3689" actId="26606"/>
          <ac:picMkLst>
            <pc:docMk/>
            <pc:sldMk cId="1513890429" sldId="294"/>
            <ac:picMk id="5" creationId="{EB1925D8-1691-B2D1-51EC-189D01206794}"/>
          </ac:picMkLst>
        </pc:picChg>
        <pc:picChg chg="add del">
          <ac:chgData name="Jemima Paulraj" userId="a903a95d-9767-4fdc-8566-27599339fa7e" providerId="ADAL" clId="{B1770D8E-4DC6-45E8-8701-9B4683A1A5AC}" dt="2023-11-17T13:33:27.702" v="1221" actId="21"/>
          <ac:picMkLst>
            <pc:docMk/>
            <pc:sldMk cId="1513890429" sldId="294"/>
            <ac:picMk id="7" creationId="{B95A7659-007C-7C37-F8A5-6B7D4E3592B0}"/>
          </ac:picMkLst>
        </pc:picChg>
        <pc:picChg chg="add mod ord">
          <ac:chgData name="Jemima Paulraj" userId="a903a95d-9767-4fdc-8566-27599339fa7e" providerId="ADAL" clId="{B1770D8E-4DC6-45E8-8701-9B4683A1A5AC}" dt="2023-11-17T16:17:45.319" v="3689" actId="26606"/>
          <ac:picMkLst>
            <pc:docMk/>
            <pc:sldMk cId="1513890429" sldId="294"/>
            <ac:picMk id="9" creationId="{ED853786-62A1-7CCA-454D-3FFCB0C2D845}"/>
          </ac:picMkLst>
        </pc:picChg>
        <pc:picChg chg="add mod ord">
          <ac:chgData name="Jemima Paulraj" userId="a903a95d-9767-4fdc-8566-27599339fa7e" providerId="ADAL" clId="{B1770D8E-4DC6-45E8-8701-9B4683A1A5AC}" dt="2023-11-17T16:17:45.319" v="3689" actId="26606"/>
          <ac:picMkLst>
            <pc:docMk/>
            <pc:sldMk cId="1513890429" sldId="294"/>
            <ac:picMk id="11" creationId="{8D2B6731-9CDE-8E01-7661-2D18D04188D8}"/>
          </ac:picMkLst>
        </pc:picChg>
        <pc:picChg chg="add del mod">
          <ac:chgData name="Jemima Paulraj" userId="a903a95d-9767-4fdc-8566-27599339fa7e" providerId="ADAL" clId="{B1770D8E-4DC6-45E8-8701-9B4683A1A5AC}" dt="2023-11-17T16:00:36.403" v="3657" actId="21"/>
          <ac:picMkLst>
            <pc:docMk/>
            <pc:sldMk cId="1513890429" sldId="294"/>
            <ac:picMk id="13" creationId="{81F37771-7FFE-587D-1002-B8753B5F7A75}"/>
          </ac:picMkLst>
        </pc:picChg>
        <pc:picChg chg="add del mod">
          <ac:chgData name="Jemima Paulraj" userId="a903a95d-9767-4fdc-8566-27599339fa7e" providerId="ADAL" clId="{B1770D8E-4DC6-45E8-8701-9B4683A1A5AC}" dt="2023-11-17T16:06:58.398" v="3664" actId="21"/>
          <ac:picMkLst>
            <pc:docMk/>
            <pc:sldMk cId="1513890429" sldId="294"/>
            <ac:picMk id="17" creationId="{CDF16461-06B5-1C12-7ADE-AE4AB375FC1C}"/>
          </ac:picMkLst>
        </pc:picChg>
      </pc:sldChg>
      <pc:sldChg chg="addSp delSp modSp new mod setBg">
        <pc:chgData name="Jemima Paulraj" userId="a903a95d-9767-4fdc-8566-27599339fa7e" providerId="ADAL" clId="{B1770D8E-4DC6-45E8-8701-9B4683A1A5AC}" dt="2023-11-17T13:49:00.423" v="1305" actId="26606"/>
        <pc:sldMkLst>
          <pc:docMk/>
          <pc:sldMk cId="4070212988" sldId="295"/>
        </pc:sldMkLst>
        <pc:spChg chg="mod">
          <ac:chgData name="Jemima Paulraj" userId="a903a95d-9767-4fdc-8566-27599339fa7e" providerId="ADAL" clId="{B1770D8E-4DC6-45E8-8701-9B4683A1A5AC}" dt="2023-11-17T13:49:00.423" v="1305" actId="26606"/>
          <ac:spMkLst>
            <pc:docMk/>
            <pc:sldMk cId="4070212988" sldId="295"/>
            <ac:spMk id="2" creationId="{3E1F41D9-786A-9B55-743C-FADDF304E1B6}"/>
          </ac:spMkLst>
        </pc:spChg>
        <pc:spChg chg="add del mod">
          <ac:chgData name="Jemima Paulraj" userId="a903a95d-9767-4fdc-8566-27599339fa7e" providerId="ADAL" clId="{B1770D8E-4DC6-45E8-8701-9B4683A1A5AC}" dt="2023-11-17T13:45:53.963" v="1289" actId="26606"/>
          <ac:spMkLst>
            <pc:docMk/>
            <pc:sldMk cId="4070212988" sldId="295"/>
            <ac:spMk id="3" creationId="{5E08E7A6-EE06-3010-3280-2DE6CF9129AF}"/>
          </ac:spMkLst>
        </pc:spChg>
        <pc:graphicFrameChg chg="add del">
          <ac:chgData name="Jemima Paulraj" userId="a903a95d-9767-4fdc-8566-27599339fa7e" providerId="ADAL" clId="{B1770D8E-4DC6-45E8-8701-9B4683A1A5AC}" dt="2023-11-17T13:45:53.910" v="1288" actId="26606"/>
          <ac:graphicFrameMkLst>
            <pc:docMk/>
            <pc:sldMk cId="4070212988" sldId="295"/>
            <ac:graphicFrameMk id="5" creationId="{154E2CAF-CB28-58CA-D0D8-82F0287F9651}"/>
          </ac:graphicFrameMkLst>
        </pc:graphicFrameChg>
        <pc:graphicFrameChg chg="add mod modGraphic">
          <ac:chgData name="Jemima Paulraj" userId="a903a95d-9767-4fdc-8566-27599339fa7e" providerId="ADAL" clId="{B1770D8E-4DC6-45E8-8701-9B4683A1A5AC}" dt="2023-11-17T13:49:00.423" v="1305" actId="26606"/>
          <ac:graphicFrameMkLst>
            <pc:docMk/>
            <pc:sldMk cId="4070212988" sldId="295"/>
            <ac:graphicFrameMk id="7" creationId="{7AC88924-DA58-3207-4378-8936B1EB25BC}"/>
          </ac:graphicFrameMkLst>
        </pc:graphicFrameChg>
      </pc:sldChg>
      <pc:sldChg chg="addSp delSp modSp new mod">
        <pc:chgData name="Jemima Paulraj" userId="a903a95d-9767-4fdc-8566-27599339fa7e" providerId="ADAL" clId="{B1770D8E-4DC6-45E8-8701-9B4683A1A5AC}" dt="2023-11-17T14:16:26.841" v="1822" actId="14100"/>
        <pc:sldMkLst>
          <pc:docMk/>
          <pc:sldMk cId="3014208622" sldId="296"/>
        </pc:sldMkLst>
        <pc:spChg chg="mod">
          <ac:chgData name="Jemima Paulraj" userId="a903a95d-9767-4fdc-8566-27599339fa7e" providerId="ADAL" clId="{B1770D8E-4DC6-45E8-8701-9B4683A1A5AC}" dt="2023-11-17T14:15:14.069" v="1815" actId="113"/>
          <ac:spMkLst>
            <pc:docMk/>
            <pc:sldMk cId="3014208622" sldId="296"/>
            <ac:spMk id="2" creationId="{10423B93-6976-233E-3155-F02BD45AE933}"/>
          </ac:spMkLst>
        </pc:spChg>
        <pc:spChg chg="add del mod">
          <ac:chgData name="Jemima Paulraj" userId="a903a95d-9767-4fdc-8566-27599339fa7e" providerId="ADAL" clId="{B1770D8E-4DC6-45E8-8701-9B4683A1A5AC}" dt="2023-11-17T13:51:32.382" v="1341" actId="767"/>
          <ac:spMkLst>
            <pc:docMk/>
            <pc:sldMk cId="3014208622" sldId="296"/>
            <ac:spMk id="3" creationId="{3FD08D18-E0C5-2AAC-8A2D-C311E4013049}"/>
          </ac:spMkLst>
        </pc:spChg>
        <pc:spChg chg="add del mod">
          <ac:chgData name="Jemima Paulraj" userId="a903a95d-9767-4fdc-8566-27599339fa7e" providerId="ADAL" clId="{B1770D8E-4DC6-45E8-8701-9B4683A1A5AC}" dt="2023-11-17T13:51:38.515" v="1343" actId="767"/>
          <ac:spMkLst>
            <pc:docMk/>
            <pc:sldMk cId="3014208622" sldId="296"/>
            <ac:spMk id="4" creationId="{8BFD74A5-D3E5-6029-E8BE-7CFA02810E85}"/>
          </ac:spMkLst>
        </pc:spChg>
        <pc:spChg chg="add del mod">
          <ac:chgData name="Jemima Paulraj" userId="a903a95d-9767-4fdc-8566-27599339fa7e" providerId="ADAL" clId="{B1770D8E-4DC6-45E8-8701-9B4683A1A5AC}" dt="2023-11-17T13:51:45.502" v="1345" actId="21"/>
          <ac:spMkLst>
            <pc:docMk/>
            <pc:sldMk cId="3014208622" sldId="296"/>
            <ac:spMk id="5" creationId="{AA995959-17A8-A4BC-D389-40E0B42B9BAB}"/>
          </ac:spMkLst>
        </pc:spChg>
        <pc:spChg chg="add mod">
          <ac:chgData name="Jemima Paulraj" userId="a903a95d-9767-4fdc-8566-27599339fa7e" providerId="ADAL" clId="{B1770D8E-4DC6-45E8-8701-9B4683A1A5AC}" dt="2023-11-17T14:15:59.883" v="1819" actId="20577"/>
          <ac:spMkLst>
            <pc:docMk/>
            <pc:sldMk cId="3014208622" sldId="296"/>
            <ac:spMk id="6" creationId="{B21BD186-081F-206E-1339-B5B7E5CF5CF8}"/>
          </ac:spMkLst>
        </pc:spChg>
        <pc:graphicFrameChg chg="add mod modGraphic">
          <ac:chgData name="Jemima Paulraj" userId="a903a95d-9767-4fdc-8566-27599339fa7e" providerId="ADAL" clId="{B1770D8E-4DC6-45E8-8701-9B4683A1A5AC}" dt="2023-11-17T14:16:22.553" v="1821" actId="14100"/>
          <ac:graphicFrameMkLst>
            <pc:docMk/>
            <pc:sldMk cId="3014208622" sldId="296"/>
            <ac:graphicFrameMk id="7" creationId="{3F1602B2-33E1-9398-A8FB-8D6F510E13C6}"/>
          </ac:graphicFrameMkLst>
        </pc:graphicFrameChg>
        <pc:graphicFrameChg chg="add mod modGraphic">
          <ac:chgData name="Jemima Paulraj" userId="a903a95d-9767-4fdc-8566-27599339fa7e" providerId="ADAL" clId="{B1770D8E-4DC6-45E8-8701-9B4683A1A5AC}" dt="2023-11-17T14:16:26.841" v="1822" actId="14100"/>
          <ac:graphicFrameMkLst>
            <pc:docMk/>
            <pc:sldMk cId="3014208622" sldId="296"/>
            <ac:graphicFrameMk id="8" creationId="{DD2B1C91-CDDC-9A2D-5F81-A5CDE8C38FDC}"/>
          </ac:graphicFrameMkLst>
        </pc:graphicFrameChg>
      </pc:sldChg>
      <pc:sldChg chg="addSp delSp modSp new mod">
        <pc:chgData name="Jemima Paulraj" userId="a903a95d-9767-4fdc-8566-27599339fa7e" providerId="ADAL" clId="{B1770D8E-4DC6-45E8-8701-9B4683A1A5AC}" dt="2023-11-17T14:40:47.898" v="2355" actId="2711"/>
        <pc:sldMkLst>
          <pc:docMk/>
          <pc:sldMk cId="4206873158" sldId="297"/>
        </pc:sldMkLst>
        <pc:spChg chg="mod">
          <ac:chgData name="Jemima Paulraj" userId="a903a95d-9767-4fdc-8566-27599339fa7e" providerId="ADAL" clId="{B1770D8E-4DC6-45E8-8701-9B4683A1A5AC}" dt="2023-11-17T14:38:28.605" v="2336" actId="27636"/>
          <ac:spMkLst>
            <pc:docMk/>
            <pc:sldMk cId="4206873158" sldId="297"/>
            <ac:spMk id="2" creationId="{E09ED305-9E07-10F8-3E79-D34803567821}"/>
          </ac:spMkLst>
        </pc:spChg>
        <pc:spChg chg="add del mod">
          <ac:chgData name="Jemima Paulraj" userId="a903a95d-9767-4fdc-8566-27599339fa7e" providerId="ADAL" clId="{B1770D8E-4DC6-45E8-8701-9B4683A1A5AC}" dt="2023-11-17T14:17:55.487" v="1839"/>
          <ac:spMkLst>
            <pc:docMk/>
            <pc:sldMk cId="4206873158" sldId="297"/>
            <ac:spMk id="3" creationId="{B8A974CA-A9F8-A89B-F9E1-E433139BA5DD}"/>
          </ac:spMkLst>
        </pc:spChg>
        <pc:spChg chg="add mod">
          <ac:chgData name="Jemima Paulraj" userId="a903a95d-9767-4fdc-8566-27599339fa7e" providerId="ADAL" clId="{B1770D8E-4DC6-45E8-8701-9B4683A1A5AC}" dt="2023-11-17T14:39:22.429" v="2346" actId="113"/>
          <ac:spMkLst>
            <pc:docMk/>
            <pc:sldMk cId="4206873158" sldId="297"/>
            <ac:spMk id="6" creationId="{579170AD-CE4F-BB56-AD59-03575728B5C8}"/>
          </ac:spMkLst>
        </pc:spChg>
        <pc:spChg chg="add mod">
          <ac:chgData name="Jemima Paulraj" userId="a903a95d-9767-4fdc-8566-27599339fa7e" providerId="ADAL" clId="{B1770D8E-4DC6-45E8-8701-9B4683A1A5AC}" dt="2023-11-17T14:39:15.405" v="2345" actId="255"/>
          <ac:spMkLst>
            <pc:docMk/>
            <pc:sldMk cId="4206873158" sldId="297"/>
            <ac:spMk id="7" creationId="{3AE7D35F-1A47-4FEA-C2EB-8DEA8EC77399}"/>
          </ac:spMkLst>
        </pc:spChg>
        <pc:spChg chg="add mod">
          <ac:chgData name="Jemima Paulraj" userId="a903a95d-9767-4fdc-8566-27599339fa7e" providerId="ADAL" clId="{B1770D8E-4DC6-45E8-8701-9B4683A1A5AC}" dt="2023-11-17T14:38:57.198" v="2340" actId="255"/>
          <ac:spMkLst>
            <pc:docMk/>
            <pc:sldMk cId="4206873158" sldId="297"/>
            <ac:spMk id="8" creationId="{D0C012B7-5B37-1307-5661-A8E5885BC2A9}"/>
          </ac:spMkLst>
        </pc:spChg>
        <pc:spChg chg="add mod">
          <ac:chgData name="Jemima Paulraj" userId="a903a95d-9767-4fdc-8566-27599339fa7e" providerId="ADAL" clId="{B1770D8E-4DC6-45E8-8701-9B4683A1A5AC}" dt="2023-11-17T14:39:51.638" v="2349" actId="255"/>
          <ac:spMkLst>
            <pc:docMk/>
            <pc:sldMk cId="4206873158" sldId="297"/>
            <ac:spMk id="12" creationId="{A38C66E7-3676-4C5F-322B-2DD002003030}"/>
          </ac:spMkLst>
        </pc:spChg>
        <pc:spChg chg="add mod">
          <ac:chgData name="Jemima Paulraj" userId="a903a95d-9767-4fdc-8566-27599339fa7e" providerId="ADAL" clId="{B1770D8E-4DC6-45E8-8701-9B4683A1A5AC}" dt="2023-11-17T14:40:17.999" v="2352" actId="255"/>
          <ac:spMkLst>
            <pc:docMk/>
            <pc:sldMk cId="4206873158" sldId="297"/>
            <ac:spMk id="13" creationId="{BD4B1F1E-4D44-CCF9-2696-0A67EF2D1112}"/>
          </ac:spMkLst>
        </pc:spChg>
        <pc:spChg chg="add mod">
          <ac:chgData name="Jemima Paulraj" userId="a903a95d-9767-4fdc-8566-27599339fa7e" providerId="ADAL" clId="{B1770D8E-4DC6-45E8-8701-9B4683A1A5AC}" dt="2023-11-17T14:40:47.898" v="2355" actId="2711"/>
          <ac:spMkLst>
            <pc:docMk/>
            <pc:sldMk cId="4206873158" sldId="297"/>
            <ac:spMk id="14" creationId="{24208A2C-BCF6-EF49-E355-C487F96C33A3}"/>
          </ac:spMkLst>
        </pc:spChg>
        <pc:graphicFrameChg chg="add mod">
          <ac:chgData name="Jemima Paulraj" userId="a903a95d-9767-4fdc-8566-27599339fa7e" providerId="ADAL" clId="{B1770D8E-4DC6-45E8-8701-9B4683A1A5AC}" dt="2023-11-17T14:18:24.499" v="1843" actId="1076"/>
          <ac:graphicFrameMkLst>
            <pc:docMk/>
            <pc:sldMk cId="4206873158" sldId="297"/>
            <ac:graphicFrameMk id="5" creationId="{FD5E1846-F497-36C6-2A30-EBFD89C536D4}"/>
          </ac:graphicFrameMkLst>
        </pc:graphicFrameChg>
        <pc:graphicFrameChg chg="add mod modGraphic">
          <ac:chgData name="Jemima Paulraj" userId="a903a95d-9767-4fdc-8566-27599339fa7e" providerId="ADAL" clId="{B1770D8E-4DC6-45E8-8701-9B4683A1A5AC}" dt="2023-11-17T14:36:42.284" v="2260" actId="14100"/>
          <ac:graphicFrameMkLst>
            <pc:docMk/>
            <pc:sldMk cId="4206873158" sldId="297"/>
            <ac:graphicFrameMk id="9" creationId="{F28E49BB-6443-3D69-3711-AD89E54A1499}"/>
          </ac:graphicFrameMkLst>
        </pc:graphicFrameChg>
        <pc:graphicFrameChg chg="add mod modGraphic">
          <ac:chgData name="Jemima Paulraj" userId="a903a95d-9767-4fdc-8566-27599339fa7e" providerId="ADAL" clId="{B1770D8E-4DC6-45E8-8701-9B4683A1A5AC}" dt="2023-11-17T14:36:37.957" v="2259" actId="14100"/>
          <ac:graphicFrameMkLst>
            <pc:docMk/>
            <pc:sldMk cId="4206873158" sldId="297"/>
            <ac:graphicFrameMk id="10" creationId="{BFD7DF6F-A8D1-1F85-0125-CC612706E771}"/>
          </ac:graphicFrameMkLst>
        </pc:graphicFrameChg>
        <pc:graphicFrameChg chg="add mod modGraphic">
          <ac:chgData name="Jemima Paulraj" userId="a903a95d-9767-4fdc-8566-27599339fa7e" providerId="ADAL" clId="{B1770D8E-4DC6-45E8-8701-9B4683A1A5AC}" dt="2023-11-17T14:36:47.633" v="2261" actId="14100"/>
          <ac:graphicFrameMkLst>
            <pc:docMk/>
            <pc:sldMk cId="4206873158" sldId="297"/>
            <ac:graphicFrameMk id="11" creationId="{202E1CE4-7733-AA66-80B1-427C108631EC}"/>
          </ac:graphicFrameMkLst>
        </pc:graphicFrameChg>
        <pc:picChg chg="add del">
          <ac:chgData name="Jemima Paulraj" userId="a903a95d-9767-4fdc-8566-27599339fa7e" providerId="ADAL" clId="{B1770D8E-4DC6-45E8-8701-9B4683A1A5AC}" dt="2023-11-17T14:18:10.868" v="1841"/>
          <ac:picMkLst>
            <pc:docMk/>
            <pc:sldMk cId="4206873158" sldId="297"/>
            <ac:picMk id="4" creationId="{7BC40D77-03E4-8618-2709-2D7CBA038CEF}"/>
          </ac:picMkLst>
        </pc:picChg>
      </pc:sldChg>
      <pc:sldChg chg="addSp modSp new mod">
        <pc:chgData name="Jemima Paulraj" userId="a903a95d-9767-4fdc-8566-27599339fa7e" providerId="ADAL" clId="{B1770D8E-4DC6-45E8-8701-9B4683A1A5AC}" dt="2023-11-17T14:53:39.605" v="2931" actId="20577"/>
        <pc:sldMkLst>
          <pc:docMk/>
          <pc:sldMk cId="3619052362" sldId="298"/>
        </pc:sldMkLst>
        <pc:spChg chg="mod">
          <ac:chgData name="Jemima Paulraj" userId="a903a95d-9767-4fdc-8566-27599339fa7e" providerId="ADAL" clId="{B1770D8E-4DC6-45E8-8701-9B4683A1A5AC}" dt="2023-11-17T14:50:46.766" v="2863" actId="14100"/>
          <ac:spMkLst>
            <pc:docMk/>
            <pc:sldMk cId="3619052362" sldId="298"/>
            <ac:spMk id="2" creationId="{0962734D-696E-16CD-2E51-CEF31A293D85}"/>
          </ac:spMkLst>
        </pc:spChg>
        <pc:spChg chg="add mod">
          <ac:chgData name="Jemima Paulraj" userId="a903a95d-9767-4fdc-8566-27599339fa7e" providerId="ADAL" clId="{B1770D8E-4DC6-45E8-8701-9B4683A1A5AC}" dt="2023-11-17T14:51:41.324" v="2904" actId="20577"/>
          <ac:spMkLst>
            <pc:docMk/>
            <pc:sldMk cId="3619052362" sldId="298"/>
            <ac:spMk id="3" creationId="{EBDAC16E-16F8-936B-4373-6861C9561B78}"/>
          </ac:spMkLst>
        </pc:spChg>
        <pc:spChg chg="add mod">
          <ac:chgData name="Jemima Paulraj" userId="a903a95d-9767-4fdc-8566-27599339fa7e" providerId="ADAL" clId="{B1770D8E-4DC6-45E8-8701-9B4683A1A5AC}" dt="2023-11-17T14:53:39.605" v="2931" actId="20577"/>
          <ac:spMkLst>
            <pc:docMk/>
            <pc:sldMk cId="3619052362" sldId="298"/>
            <ac:spMk id="4" creationId="{0F81BE0D-A559-B138-9781-0A7FB696666E}"/>
          </ac:spMkLst>
        </pc:spChg>
        <pc:spChg chg="add mod">
          <ac:chgData name="Jemima Paulraj" userId="a903a95d-9767-4fdc-8566-27599339fa7e" providerId="ADAL" clId="{B1770D8E-4DC6-45E8-8701-9B4683A1A5AC}" dt="2023-11-17T14:53:36.598" v="2929" actId="20577"/>
          <ac:spMkLst>
            <pc:docMk/>
            <pc:sldMk cId="3619052362" sldId="298"/>
            <ac:spMk id="5" creationId="{88F813F5-5A25-DBEE-D4A9-5A609C457C11}"/>
          </ac:spMkLst>
        </pc:spChg>
      </pc:sldChg>
      <pc:sldChg chg="addSp modSp new mod">
        <pc:chgData name="Jemima Paulraj" userId="a903a95d-9767-4fdc-8566-27599339fa7e" providerId="ADAL" clId="{B1770D8E-4DC6-45E8-8701-9B4683A1A5AC}" dt="2023-11-17T14:56:42.928" v="2950" actId="14100"/>
        <pc:sldMkLst>
          <pc:docMk/>
          <pc:sldMk cId="458340279" sldId="299"/>
        </pc:sldMkLst>
        <pc:spChg chg="mod">
          <ac:chgData name="Jemima Paulraj" userId="a903a95d-9767-4fdc-8566-27599339fa7e" providerId="ADAL" clId="{B1770D8E-4DC6-45E8-8701-9B4683A1A5AC}" dt="2023-11-17T14:54:15.760" v="2941" actId="1076"/>
          <ac:spMkLst>
            <pc:docMk/>
            <pc:sldMk cId="458340279" sldId="299"/>
            <ac:spMk id="2" creationId="{2FC0482A-9DF9-E15B-F271-47C76626B1F4}"/>
          </ac:spMkLst>
        </pc:spChg>
        <pc:picChg chg="add mod">
          <ac:chgData name="Jemima Paulraj" userId="a903a95d-9767-4fdc-8566-27599339fa7e" providerId="ADAL" clId="{B1770D8E-4DC6-45E8-8701-9B4683A1A5AC}" dt="2023-11-17T14:56:42.928" v="2950" actId="14100"/>
          <ac:picMkLst>
            <pc:docMk/>
            <pc:sldMk cId="458340279" sldId="299"/>
            <ac:picMk id="4" creationId="{782DAADB-6D41-0BB4-2AD1-5D96AA38304B}"/>
          </ac:picMkLst>
        </pc:picChg>
      </pc:sldChg>
      <pc:sldChg chg="addSp delSp modSp new mod setBg">
        <pc:chgData name="Jemima Paulraj" userId="a903a95d-9767-4fdc-8566-27599339fa7e" providerId="ADAL" clId="{B1770D8E-4DC6-45E8-8701-9B4683A1A5AC}" dt="2023-11-17T15:04:58.784" v="3028" actId="14100"/>
        <pc:sldMkLst>
          <pc:docMk/>
          <pc:sldMk cId="3308342357" sldId="300"/>
        </pc:sldMkLst>
        <pc:spChg chg="mod">
          <ac:chgData name="Jemima Paulraj" userId="a903a95d-9767-4fdc-8566-27599339fa7e" providerId="ADAL" clId="{B1770D8E-4DC6-45E8-8701-9B4683A1A5AC}" dt="2023-11-17T15:04:28.333" v="3022"/>
          <ac:spMkLst>
            <pc:docMk/>
            <pc:sldMk cId="3308342357" sldId="300"/>
            <ac:spMk id="2" creationId="{BEA11BAD-98B8-00AA-44D4-CC27597EC948}"/>
          </ac:spMkLst>
        </pc:spChg>
        <pc:picChg chg="add del mod">
          <ac:chgData name="Jemima Paulraj" userId="a903a95d-9767-4fdc-8566-27599339fa7e" providerId="ADAL" clId="{B1770D8E-4DC6-45E8-8701-9B4683A1A5AC}" dt="2023-11-17T15:01:15.313" v="2970" actId="21"/>
          <ac:picMkLst>
            <pc:docMk/>
            <pc:sldMk cId="3308342357" sldId="300"/>
            <ac:picMk id="4" creationId="{11CF3A97-4F6B-1E20-21B8-A0C5F977177F}"/>
          </ac:picMkLst>
        </pc:picChg>
        <pc:picChg chg="add mod">
          <ac:chgData name="Jemima Paulraj" userId="a903a95d-9767-4fdc-8566-27599339fa7e" providerId="ADAL" clId="{B1770D8E-4DC6-45E8-8701-9B4683A1A5AC}" dt="2023-11-17T15:04:46.260" v="3024" actId="14100"/>
          <ac:picMkLst>
            <pc:docMk/>
            <pc:sldMk cId="3308342357" sldId="300"/>
            <ac:picMk id="6" creationId="{3F806D22-C63B-3A64-720E-3FBE85DA1A52}"/>
          </ac:picMkLst>
        </pc:picChg>
        <pc:picChg chg="add mod">
          <ac:chgData name="Jemima Paulraj" userId="a903a95d-9767-4fdc-8566-27599339fa7e" providerId="ADAL" clId="{B1770D8E-4DC6-45E8-8701-9B4683A1A5AC}" dt="2023-11-17T15:04:58.784" v="3028" actId="14100"/>
          <ac:picMkLst>
            <pc:docMk/>
            <pc:sldMk cId="3308342357" sldId="300"/>
            <ac:picMk id="8" creationId="{5223A335-FCA7-9F4A-5AB0-B5A9198F5849}"/>
          </ac:picMkLst>
        </pc:picChg>
      </pc:sldChg>
      <pc:sldChg chg="addSp delSp modSp new del mod setBg">
        <pc:chgData name="Jemima Paulraj" userId="a903a95d-9767-4fdc-8566-27599339fa7e" providerId="ADAL" clId="{B1770D8E-4DC6-45E8-8701-9B4683A1A5AC}" dt="2023-11-17T16:36:04.156" v="4015" actId="2696"/>
        <pc:sldMkLst>
          <pc:docMk/>
          <pc:sldMk cId="2139102451" sldId="301"/>
        </pc:sldMkLst>
        <pc:spChg chg="mod">
          <ac:chgData name="Jemima Paulraj" userId="a903a95d-9767-4fdc-8566-27599339fa7e" providerId="ADAL" clId="{B1770D8E-4DC6-45E8-8701-9B4683A1A5AC}" dt="2023-11-17T16:07:13.806" v="3666" actId="26606"/>
          <ac:spMkLst>
            <pc:docMk/>
            <pc:sldMk cId="2139102451" sldId="301"/>
            <ac:spMk id="2" creationId="{6F1594DF-E44F-1055-F337-ECBCBA359DBD}"/>
          </ac:spMkLst>
        </pc:spChg>
        <pc:spChg chg="add mod">
          <ac:chgData name="Jemima Paulraj" userId="a903a95d-9767-4fdc-8566-27599339fa7e" providerId="ADAL" clId="{B1770D8E-4DC6-45E8-8701-9B4683A1A5AC}" dt="2023-11-17T16:07:21.729" v="3668" actId="12"/>
          <ac:spMkLst>
            <pc:docMk/>
            <pc:sldMk cId="2139102451" sldId="301"/>
            <ac:spMk id="3" creationId="{7DAD2B56-7ED6-E548-AEF8-BB87267D877F}"/>
          </ac:spMkLst>
        </pc:spChg>
        <pc:picChg chg="add del">
          <ac:chgData name="Jemima Paulraj" userId="a903a95d-9767-4fdc-8566-27599339fa7e" providerId="ADAL" clId="{B1770D8E-4DC6-45E8-8701-9B4683A1A5AC}" dt="2023-11-17T15:15:58.534" v="3361" actId="26606"/>
          <ac:picMkLst>
            <pc:docMk/>
            <pc:sldMk cId="2139102451" sldId="301"/>
            <ac:picMk id="5" creationId="{DDDFB4EB-CD92-D9E8-3874-952088E617C1}"/>
          </ac:picMkLst>
        </pc:picChg>
        <pc:picChg chg="add del">
          <ac:chgData name="Jemima Paulraj" userId="a903a95d-9767-4fdc-8566-27599339fa7e" providerId="ADAL" clId="{B1770D8E-4DC6-45E8-8701-9B4683A1A5AC}" dt="2023-11-17T16:07:13.806" v="3666" actId="26606"/>
          <ac:picMkLst>
            <pc:docMk/>
            <pc:sldMk cId="2139102451" sldId="301"/>
            <ac:picMk id="6" creationId="{F9B310DF-6D4C-752E-1E44-F6CDAFD55EB7}"/>
          </ac:picMkLst>
        </pc:picChg>
      </pc:sldChg>
      <pc:sldChg chg="addSp delSp modSp new mod setBg">
        <pc:chgData name="Jemima Paulraj" userId="a903a95d-9767-4fdc-8566-27599339fa7e" providerId="ADAL" clId="{B1770D8E-4DC6-45E8-8701-9B4683A1A5AC}" dt="2023-11-17T16:23:20.121" v="3764" actId="207"/>
        <pc:sldMkLst>
          <pc:docMk/>
          <pc:sldMk cId="356685585" sldId="302"/>
        </pc:sldMkLst>
        <pc:spChg chg="add del mod">
          <ac:chgData name="Jemima Paulraj" userId="a903a95d-9767-4fdc-8566-27599339fa7e" providerId="ADAL" clId="{B1770D8E-4DC6-45E8-8701-9B4683A1A5AC}" dt="2023-11-17T16:21:32.230" v="3703" actId="21"/>
          <ac:spMkLst>
            <pc:docMk/>
            <pc:sldMk cId="356685585" sldId="302"/>
            <ac:spMk id="2" creationId="{0F4832D2-14F0-BA6F-3659-7E020E1FFA23}"/>
          </ac:spMkLst>
        </pc:spChg>
        <pc:spChg chg="add mod">
          <ac:chgData name="Jemima Paulraj" userId="a903a95d-9767-4fdc-8566-27599339fa7e" providerId="ADAL" clId="{B1770D8E-4DC6-45E8-8701-9B4683A1A5AC}" dt="2023-11-17T16:20:55.768" v="3698" actId="108"/>
          <ac:spMkLst>
            <pc:docMk/>
            <pc:sldMk cId="356685585" sldId="302"/>
            <ac:spMk id="3" creationId="{BACFD2FF-60A3-2C9A-3C1F-B0AC0BECC0D5}"/>
          </ac:spMkLst>
        </pc:spChg>
        <pc:spChg chg="add mod">
          <ac:chgData name="Jemima Paulraj" userId="a903a95d-9767-4fdc-8566-27599339fa7e" providerId="ADAL" clId="{B1770D8E-4DC6-45E8-8701-9B4683A1A5AC}" dt="2023-11-17T16:21:07.117" v="3700" actId="108"/>
          <ac:spMkLst>
            <pc:docMk/>
            <pc:sldMk cId="356685585" sldId="302"/>
            <ac:spMk id="7" creationId="{8CBD254F-21E3-5CCA-A5F6-CA4DBDA7B9FE}"/>
          </ac:spMkLst>
        </pc:spChg>
        <pc:spChg chg="add mod">
          <ac:chgData name="Jemima Paulraj" userId="a903a95d-9767-4fdc-8566-27599339fa7e" providerId="ADAL" clId="{B1770D8E-4DC6-45E8-8701-9B4683A1A5AC}" dt="2023-11-17T16:21:11.963" v="3701" actId="108"/>
          <ac:spMkLst>
            <pc:docMk/>
            <pc:sldMk cId="356685585" sldId="302"/>
            <ac:spMk id="8" creationId="{11C3340D-D0DC-B08F-089A-40CF90DA0388}"/>
          </ac:spMkLst>
        </pc:spChg>
        <pc:spChg chg="add mod">
          <ac:chgData name="Jemima Paulraj" userId="a903a95d-9767-4fdc-8566-27599339fa7e" providerId="ADAL" clId="{B1770D8E-4DC6-45E8-8701-9B4683A1A5AC}" dt="2023-11-17T16:20:51.443" v="3697" actId="108"/>
          <ac:spMkLst>
            <pc:docMk/>
            <pc:sldMk cId="356685585" sldId="302"/>
            <ac:spMk id="9" creationId="{1B46C0E3-568A-2323-DE91-D7557B1EE992}"/>
          </ac:spMkLst>
        </pc:spChg>
        <pc:spChg chg="add mod">
          <ac:chgData name="Jemima Paulraj" userId="a903a95d-9767-4fdc-8566-27599339fa7e" providerId="ADAL" clId="{B1770D8E-4DC6-45E8-8701-9B4683A1A5AC}" dt="2023-11-17T16:20:47.220" v="3696" actId="14861"/>
          <ac:spMkLst>
            <pc:docMk/>
            <pc:sldMk cId="356685585" sldId="302"/>
            <ac:spMk id="10" creationId="{459E569A-D0E0-5430-F77D-346A35ACCE74}"/>
          </ac:spMkLst>
        </pc:spChg>
        <pc:spChg chg="add mod">
          <ac:chgData name="Jemima Paulraj" userId="a903a95d-9767-4fdc-8566-27599339fa7e" providerId="ADAL" clId="{B1770D8E-4DC6-45E8-8701-9B4683A1A5AC}" dt="2023-11-17T16:21:16.565" v="3702" actId="108"/>
          <ac:spMkLst>
            <pc:docMk/>
            <pc:sldMk cId="356685585" sldId="302"/>
            <ac:spMk id="11" creationId="{7408651A-51E6-DD7D-E3A4-3CE430819DC7}"/>
          </ac:spMkLst>
        </pc:spChg>
        <pc:spChg chg="add mod">
          <ac:chgData name="Jemima Paulraj" userId="a903a95d-9767-4fdc-8566-27599339fa7e" providerId="ADAL" clId="{B1770D8E-4DC6-45E8-8701-9B4683A1A5AC}" dt="2023-11-17T16:22:44.542" v="3758" actId="207"/>
          <ac:spMkLst>
            <pc:docMk/>
            <pc:sldMk cId="356685585" sldId="302"/>
            <ac:spMk id="14" creationId="{A4763F1F-CD3A-7F5E-931F-2504334EA23C}"/>
          </ac:spMkLst>
        </pc:spChg>
        <pc:spChg chg="add mod">
          <ac:chgData name="Jemima Paulraj" userId="a903a95d-9767-4fdc-8566-27599339fa7e" providerId="ADAL" clId="{B1770D8E-4DC6-45E8-8701-9B4683A1A5AC}" dt="2023-11-17T16:22:58.788" v="3760" actId="207"/>
          <ac:spMkLst>
            <pc:docMk/>
            <pc:sldMk cId="356685585" sldId="302"/>
            <ac:spMk id="17" creationId="{7A36BAC2-7662-2636-4AD7-E3B43811F76C}"/>
          </ac:spMkLst>
        </pc:spChg>
        <pc:spChg chg="add mod">
          <ac:chgData name="Jemima Paulraj" userId="a903a95d-9767-4fdc-8566-27599339fa7e" providerId="ADAL" clId="{B1770D8E-4DC6-45E8-8701-9B4683A1A5AC}" dt="2023-11-17T16:23:04.472" v="3761" actId="207"/>
          <ac:spMkLst>
            <pc:docMk/>
            <pc:sldMk cId="356685585" sldId="302"/>
            <ac:spMk id="22" creationId="{2488E5A3-A052-ED68-F831-410F4A420D38}"/>
          </ac:spMkLst>
        </pc:spChg>
        <pc:spChg chg="add mod">
          <ac:chgData name="Jemima Paulraj" userId="a903a95d-9767-4fdc-8566-27599339fa7e" providerId="ADAL" clId="{B1770D8E-4DC6-45E8-8701-9B4683A1A5AC}" dt="2023-11-17T16:23:08.893" v="3762" actId="207"/>
          <ac:spMkLst>
            <pc:docMk/>
            <pc:sldMk cId="356685585" sldId="302"/>
            <ac:spMk id="23" creationId="{DFE6B8DD-59E6-8FE5-66C6-4563F4324526}"/>
          </ac:spMkLst>
        </pc:spChg>
        <pc:spChg chg="add mod">
          <ac:chgData name="Jemima Paulraj" userId="a903a95d-9767-4fdc-8566-27599339fa7e" providerId="ADAL" clId="{B1770D8E-4DC6-45E8-8701-9B4683A1A5AC}" dt="2023-11-17T16:23:13.966" v="3763" actId="207"/>
          <ac:spMkLst>
            <pc:docMk/>
            <pc:sldMk cId="356685585" sldId="302"/>
            <ac:spMk id="24" creationId="{DCC163F6-3AE0-6C8C-3749-A3C88136AAF1}"/>
          </ac:spMkLst>
        </pc:spChg>
        <pc:spChg chg="add mod">
          <ac:chgData name="Jemima Paulraj" userId="a903a95d-9767-4fdc-8566-27599339fa7e" providerId="ADAL" clId="{B1770D8E-4DC6-45E8-8701-9B4683A1A5AC}" dt="2023-11-17T16:23:20.121" v="3764" actId="207"/>
          <ac:spMkLst>
            <pc:docMk/>
            <pc:sldMk cId="356685585" sldId="302"/>
            <ac:spMk id="25" creationId="{7A6BBA02-2D6A-F4FC-C201-5477C06BA753}"/>
          </ac:spMkLst>
        </pc:spChg>
        <pc:spChg chg="add del mod">
          <ac:chgData name="Jemima Paulraj" userId="a903a95d-9767-4fdc-8566-27599339fa7e" providerId="ADAL" clId="{B1770D8E-4DC6-45E8-8701-9B4683A1A5AC}" dt="2023-11-17T16:18:14.618" v="3692" actId="21"/>
          <ac:spMkLst>
            <pc:docMk/>
            <pc:sldMk cId="356685585" sldId="302"/>
            <ac:spMk id="37" creationId="{D3128281-7F3A-8144-19AA-D55541AC85C5}"/>
          </ac:spMkLst>
        </pc:spChg>
        <pc:spChg chg="add del mod">
          <ac:chgData name="Jemima Paulraj" userId="a903a95d-9767-4fdc-8566-27599339fa7e" providerId="ADAL" clId="{B1770D8E-4DC6-45E8-8701-9B4683A1A5AC}" dt="2023-11-17T16:21:39.451" v="3706" actId="21"/>
          <ac:spMkLst>
            <pc:docMk/>
            <pc:sldMk cId="356685585" sldId="302"/>
            <ac:spMk id="39" creationId="{9F1C0650-8008-7BF8-0BBC-8BA7A5870578}"/>
          </ac:spMkLst>
        </pc:spChg>
        <pc:spChg chg="add mod">
          <ac:chgData name="Jemima Paulraj" userId="a903a95d-9767-4fdc-8566-27599339fa7e" providerId="ADAL" clId="{B1770D8E-4DC6-45E8-8701-9B4683A1A5AC}" dt="2023-11-17T16:22:29.725" v="3757" actId="1076"/>
          <ac:spMkLst>
            <pc:docMk/>
            <pc:sldMk cId="356685585" sldId="302"/>
            <ac:spMk id="40" creationId="{47B74287-F1BE-8EA6-BC1F-FA7A07637409}"/>
          </ac:spMkLst>
        </pc:spChg>
        <pc:picChg chg="add del">
          <ac:chgData name="Jemima Paulraj" userId="a903a95d-9767-4fdc-8566-27599339fa7e" providerId="ADAL" clId="{B1770D8E-4DC6-45E8-8701-9B4683A1A5AC}" dt="2023-11-17T15:21:29.505" v="3370" actId="26606"/>
          <ac:picMkLst>
            <pc:docMk/>
            <pc:sldMk cId="356685585" sldId="302"/>
            <ac:picMk id="4" creationId="{13150238-A094-B659-E3A2-4B80253C6804}"/>
          </ac:picMkLst>
        </pc:picChg>
        <pc:picChg chg="add mod">
          <ac:chgData name="Jemima Paulraj" userId="a903a95d-9767-4fdc-8566-27599339fa7e" providerId="ADAL" clId="{B1770D8E-4DC6-45E8-8701-9B4683A1A5AC}" dt="2023-11-17T16:16:11.764" v="3677" actId="207"/>
          <ac:picMkLst>
            <pc:docMk/>
            <pc:sldMk cId="356685585" sldId="302"/>
            <ac:picMk id="5" creationId="{3CECDF6E-D735-7387-B983-AAF72D473276}"/>
          </ac:picMkLst>
        </pc:picChg>
        <pc:picChg chg="add del mod">
          <ac:chgData name="Jemima Paulraj" userId="a903a95d-9767-4fdc-8566-27599339fa7e" providerId="ADAL" clId="{B1770D8E-4DC6-45E8-8701-9B4683A1A5AC}" dt="2023-11-17T15:21:41.971" v="3373" actId="26606"/>
          <ac:picMkLst>
            <pc:docMk/>
            <pc:sldMk cId="356685585" sldId="302"/>
            <ac:picMk id="6" creationId="{447C93F8-5892-B9B4-2C2C-DD9390A6A2AA}"/>
          </ac:picMkLst>
        </pc:picChg>
        <pc:picChg chg="add del mod">
          <ac:chgData name="Jemima Paulraj" userId="a903a95d-9767-4fdc-8566-27599339fa7e" providerId="ADAL" clId="{B1770D8E-4DC6-45E8-8701-9B4683A1A5AC}" dt="2023-11-17T15:32:37.328" v="3492" actId="21"/>
          <ac:picMkLst>
            <pc:docMk/>
            <pc:sldMk cId="356685585" sldId="302"/>
            <ac:picMk id="13" creationId="{454C5273-22EA-ABAE-A5E4-38BEBA621310}"/>
          </ac:picMkLst>
        </pc:picChg>
        <pc:picChg chg="add mod">
          <ac:chgData name="Jemima Paulraj" userId="a903a95d-9767-4fdc-8566-27599339fa7e" providerId="ADAL" clId="{B1770D8E-4DC6-45E8-8701-9B4683A1A5AC}" dt="2023-11-17T15:30:47.009" v="3470" actId="1076"/>
          <ac:picMkLst>
            <pc:docMk/>
            <pc:sldMk cId="356685585" sldId="302"/>
            <ac:picMk id="16" creationId="{05CE90A0-FFAD-9916-4F5B-63C8C56883D9}"/>
          </ac:picMkLst>
        </pc:picChg>
        <pc:picChg chg="add del mod">
          <ac:chgData name="Jemima Paulraj" userId="a903a95d-9767-4fdc-8566-27599339fa7e" providerId="ADAL" clId="{B1770D8E-4DC6-45E8-8701-9B4683A1A5AC}" dt="2023-11-17T15:34:54.461" v="3505" actId="931"/>
          <ac:picMkLst>
            <pc:docMk/>
            <pc:sldMk cId="356685585" sldId="302"/>
            <ac:picMk id="19" creationId="{61785416-49FA-D7A1-00DF-17BB94EFC4FE}"/>
          </ac:picMkLst>
        </pc:picChg>
        <pc:picChg chg="add mod">
          <ac:chgData name="Jemima Paulraj" userId="a903a95d-9767-4fdc-8566-27599339fa7e" providerId="ADAL" clId="{B1770D8E-4DC6-45E8-8701-9B4683A1A5AC}" dt="2023-11-17T15:43:23.649" v="3611" actId="1076"/>
          <ac:picMkLst>
            <pc:docMk/>
            <pc:sldMk cId="356685585" sldId="302"/>
            <ac:picMk id="21" creationId="{BD12FABA-AB82-215F-6C7D-423CC1F70764}"/>
          </ac:picMkLst>
        </pc:picChg>
        <pc:picChg chg="add mod">
          <ac:chgData name="Jemima Paulraj" userId="a903a95d-9767-4fdc-8566-27599339fa7e" providerId="ADAL" clId="{B1770D8E-4DC6-45E8-8701-9B4683A1A5AC}" dt="2023-11-17T15:43:27.343" v="3612" actId="1076"/>
          <ac:picMkLst>
            <pc:docMk/>
            <pc:sldMk cId="356685585" sldId="302"/>
            <ac:picMk id="27" creationId="{0B815546-7557-66B4-D24D-1CF84852AD7C}"/>
          </ac:picMkLst>
        </pc:picChg>
        <pc:picChg chg="add mod">
          <ac:chgData name="Jemima Paulraj" userId="a903a95d-9767-4fdc-8566-27599339fa7e" providerId="ADAL" clId="{B1770D8E-4DC6-45E8-8701-9B4683A1A5AC}" dt="2023-11-17T15:41:10.786" v="3600" actId="1076"/>
          <ac:picMkLst>
            <pc:docMk/>
            <pc:sldMk cId="356685585" sldId="302"/>
            <ac:picMk id="29" creationId="{20DD397A-0D58-AE94-1769-7426A8615F15}"/>
          </ac:picMkLst>
        </pc:picChg>
        <pc:picChg chg="add del mod">
          <ac:chgData name="Jemima Paulraj" userId="a903a95d-9767-4fdc-8566-27599339fa7e" providerId="ADAL" clId="{B1770D8E-4DC6-45E8-8701-9B4683A1A5AC}" dt="2023-11-17T15:41:36.798" v="3604" actId="931"/>
          <ac:picMkLst>
            <pc:docMk/>
            <pc:sldMk cId="356685585" sldId="302"/>
            <ac:picMk id="31" creationId="{89735F7C-B10D-5202-D225-ED07E7C0A769}"/>
          </ac:picMkLst>
        </pc:picChg>
        <pc:picChg chg="add mod">
          <ac:chgData name="Jemima Paulraj" userId="a903a95d-9767-4fdc-8566-27599339fa7e" providerId="ADAL" clId="{B1770D8E-4DC6-45E8-8701-9B4683A1A5AC}" dt="2023-11-17T15:42:15.980" v="3608" actId="1076"/>
          <ac:picMkLst>
            <pc:docMk/>
            <pc:sldMk cId="356685585" sldId="302"/>
            <ac:picMk id="33" creationId="{5268CD69-C512-C185-DB77-FD41F5E3751C}"/>
          </ac:picMkLst>
        </pc:picChg>
        <pc:picChg chg="add mod">
          <ac:chgData name="Jemima Paulraj" userId="a903a95d-9767-4fdc-8566-27599339fa7e" providerId="ADAL" clId="{B1770D8E-4DC6-45E8-8701-9B4683A1A5AC}" dt="2023-11-17T15:43:40.656" v="3613" actId="1076"/>
          <ac:picMkLst>
            <pc:docMk/>
            <pc:sldMk cId="356685585" sldId="302"/>
            <ac:picMk id="35" creationId="{1E4E6715-A64D-5A86-46C7-56A5F75FD4B8}"/>
          </ac:picMkLst>
        </pc:picChg>
      </pc:sldChg>
      <pc:sldChg chg="addSp delSp modSp new mod">
        <pc:chgData name="Jemima Paulraj" userId="a903a95d-9767-4fdc-8566-27599339fa7e" providerId="ADAL" clId="{B1770D8E-4DC6-45E8-8701-9B4683A1A5AC}" dt="2023-11-17T16:35:39.572" v="4013" actId="122"/>
        <pc:sldMkLst>
          <pc:docMk/>
          <pc:sldMk cId="1700730373" sldId="303"/>
        </pc:sldMkLst>
        <pc:spChg chg="mod">
          <ac:chgData name="Jemima Paulraj" userId="a903a95d-9767-4fdc-8566-27599339fa7e" providerId="ADAL" clId="{B1770D8E-4DC6-45E8-8701-9B4683A1A5AC}" dt="2023-11-17T16:27:29.306" v="3877" actId="1076"/>
          <ac:spMkLst>
            <pc:docMk/>
            <pc:sldMk cId="1700730373" sldId="303"/>
            <ac:spMk id="2" creationId="{90622631-D5CC-1006-BB33-AFC8A0641DC1}"/>
          </ac:spMkLst>
        </pc:spChg>
        <pc:spChg chg="add mod">
          <ac:chgData name="Jemima Paulraj" userId="a903a95d-9767-4fdc-8566-27599339fa7e" providerId="ADAL" clId="{B1770D8E-4DC6-45E8-8701-9B4683A1A5AC}" dt="2023-11-17T16:35:11.007" v="4007" actId="1076"/>
          <ac:spMkLst>
            <pc:docMk/>
            <pc:sldMk cId="1700730373" sldId="303"/>
            <ac:spMk id="4" creationId="{2AE6CDA1-AAC5-3199-B51C-7590B6EF0F5A}"/>
          </ac:spMkLst>
        </pc:spChg>
        <pc:spChg chg="add mod">
          <ac:chgData name="Jemima Paulraj" userId="a903a95d-9767-4fdc-8566-27599339fa7e" providerId="ADAL" clId="{B1770D8E-4DC6-45E8-8701-9B4683A1A5AC}" dt="2023-11-17T16:30:13.676" v="3912" actId="14100"/>
          <ac:spMkLst>
            <pc:docMk/>
            <pc:sldMk cId="1700730373" sldId="303"/>
            <ac:spMk id="5" creationId="{9A9F8E35-E7E4-3A2F-88D7-7537CBADB498}"/>
          </ac:spMkLst>
        </pc:spChg>
        <pc:spChg chg="add mod">
          <ac:chgData name="Jemima Paulraj" userId="a903a95d-9767-4fdc-8566-27599339fa7e" providerId="ADAL" clId="{B1770D8E-4DC6-45E8-8701-9B4683A1A5AC}" dt="2023-11-17T16:30:35.328" v="3917" actId="14100"/>
          <ac:spMkLst>
            <pc:docMk/>
            <pc:sldMk cId="1700730373" sldId="303"/>
            <ac:spMk id="6" creationId="{68AB8712-BB1B-A040-1785-82AD97A66B9C}"/>
          </ac:spMkLst>
        </pc:spChg>
        <pc:spChg chg="add mod">
          <ac:chgData name="Jemima Paulraj" userId="a903a95d-9767-4fdc-8566-27599339fa7e" providerId="ADAL" clId="{B1770D8E-4DC6-45E8-8701-9B4683A1A5AC}" dt="2023-11-17T16:30:04.971" v="3910" actId="14100"/>
          <ac:spMkLst>
            <pc:docMk/>
            <pc:sldMk cId="1700730373" sldId="303"/>
            <ac:spMk id="7" creationId="{D8B7CC55-188E-9880-0ED8-F33E19D61717}"/>
          </ac:spMkLst>
        </pc:spChg>
        <pc:spChg chg="add mod">
          <ac:chgData name="Jemima Paulraj" userId="a903a95d-9767-4fdc-8566-27599339fa7e" providerId="ADAL" clId="{B1770D8E-4DC6-45E8-8701-9B4683A1A5AC}" dt="2023-11-17T16:35:18.980" v="4008" actId="1076"/>
          <ac:spMkLst>
            <pc:docMk/>
            <pc:sldMk cId="1700730373" sldId="303"/>
            <ac:spMk id="8" creationId="{05E1B73B-A7D1-B4E9-8F5E-2D9AA413D852}"/>
          </ac:spMkLst>
        </pc:spChg>
        <pc:spChg chg="add mod">
          <ac:chgData name="Jemima Paulraj" userId="a903a95d-9767-4fdc-8566-27599339fa7e" providerId="ADAL" clId="{B1770D8E-4DC6-45E8-8701-9B4683A1A5AC}" dt="2023-11-17T16:35:26.837" v="4010" actId="14100"/>
          <ac:spMkLst>
            <pc:docMk/>
            <pc:sldMk cId="1700730373" sldId="303"/>
            <ac:spMk id="10" creationId="{E996ACF8-5944-A329-4BFE-A0D3B60D15C6}"/>
          </ac:spMkLst>
        </pc:spChg>
        <pc:spChg chg="add mod">
          <ac:chgData name="Jemima Paulraj" userId="a903a95d-9767-4fdc-8566-27599339fa7e" providerId="ADAL" clId="{B1770D8E-4DC6-45E8-8701-9B4683A1A5AC}" dt="2023-11-17T16:35:06.753" v="4005" actId="1076"/>
          <ac:spMkLst>
            <pc:docMk/>
            <pc:sldMk cId="1700730373" sldId="303"/>
            <ac:spMk id="12" creationId="{78A1FDA1-D5CC-1F7D-E04C-E74525496315}"/>
          </ac:spMkLst>
        </pc:spChg>
        <pc:spChg chg="add mod">
          <ac:chgData name="Jemima Paulraj" userId="a903a95d-9767-4fdc-8566-27599339fa7e" providerId="ADAL" clId="{B1770D8E-4DC6-45E8-8701-9B4683A1A5AC}" dt="2023-11-17T16:35:39.572" v="4013" actId="122"/>
          <ac:spMkLst>
            <pc:docMk/>
            <pc:sldMk cId="1700730373" sldId="303"/>
            <ac:spMk id="14" creationId="{71BB4E71-5281-455E-8E07-D08985B2692D}"/>
          </ac:spMkLst>
        </pc:spChg>
        <pc:graphicFrameChg chg="add del modGraphic">
          <ac:chgData name="Jemima Paulraj" userId="a903a95d-9767-4fdc-8566-27599339fa7e" providerId="ADAL" clId="{B1770D8E-4DC6-45E8-8701-9B4683A1A5AC}" dt="2023-11-17T16:25:52.468" v="3787" actId="1032"/>
          <ac:graphicFrameMkLst>
            <pc:docMk/>
            <pc:sldMk cId="1700730373" sldId="303"/>
            <ac:graphicFrameMk id="3" creationId="{FC5C9FF3-647D-2E08-2A86-B05082D3BEFD}"/>
          </ac:graphicFrameMkLst>
        </pc:graphicFrameChg>
        <pc:picChg chg="add mod">
          <ac:chgData name="Jemima Paulraj" userId="a903a95d-9767-4fdc-8566-27599339fa7e" providerId="ADAL" clId="{B1770D8E-4DC6-45E8-8701-9B4683A1A5AC}" dt="2023-11-17T16:31:20.579" v="3925" actId="1076"/>
          <ac:picMkLst>
            <pc:docMk/>
            <pc:sldMk cId="1700730373" sldId="303"/>
            <ac:picMk id="9" creationId="{B16951D0-9C4E-169C-6000-0221788478C9}"/>
          </ac:picMkLst>
        </pc:picChg>
        <pc:picChg chg="add mod">
          <ac:chgData name="Jemima Paulraj" userId="a903a95d-9767-4fdc-8566-27599339fa7e" providerId="ADAL" clId="{B1770D8E-4DC6-45E8-8701-9B4683A1A5AC}" dt="2023-11-17T16:32:02.179" v="3930" actId="1076"/>
          <ac:picMkLst>
            <pc:docMk/>
            <pc:sldMk cId="1700730373" sldId="303"/>
            <ac:picMk id="11" creationId="{3CD62FC9-5C9D-2674-14E6-904C53FBD6EE}"/>
          </ac:picMkLst>
        </pc:picChg>
        <pc:picChg chg="add mod">
          <ac:chgData name="Jemima Paulraj" userId="a903a95d-9767-4fdc-8566-27599339fa7e" providerId="ADAL" clId="{B1770D8E-4DC6-45E8-8701-9B4683A1A5AC}" dt="2023-11-17T16:32:36.618" v="3935" actId="14100"/>
          <ac:picMkLst>
            <pc:docMk/>
            <pc:sldMk cId="1700730373" sldId="303"/>
            <ac:picMk id="13" creationId="{9334A058-9C55-1D9A-F6FA-C6802993E21A}"/>
          </ac:picMkLst>
        </pc:picChg>
      </pc:sldChg>
    </pc:docChg>
  </pc:docChgLst>
  <pc:docChgLst>
    <pc:chgData clId="Web-{53CDF687-EF67-682D-4EDD-0ACA814B7AE7}"/>
    <pc:docChg chg="modSld">
      <pc:chgData name="" userId="" providerId="" clId="Web-{53CDF687-EF67-682D-4EDD-0ACA814B7AE7}" dt="2023-11-17T16:56:06.730" v="4" actId="20577"/>
      <pc:docMkLst>
        <pc:docMk/>
      </pc:docMkLst>
      <pc:sldChg chg="modSp">
        <pc:chgData name="" userId="" providerId="" clId="Web-{53CDF687-EF67-682D-4EDD-0ACA814B7AE7}" dt="2023-11-17T16:56:06.730" v="4" actId="20577"/>
        <pc:sldMkLst>
          <pc:docMk/>
          <pc:sldMk cId="814101911" sldId="262"/>
        </pc:sldMkLst>
        <pc:spChg chg="mod">
          <ac:chgData name="" userId="" providerId="" clId="Web-{53CDF687-EF67-682D-4EDD-0ACA814B7AE7}" dt="2023-11-17T16:56:06.730" v="4" actId="20577"/>
          <ac:spMkLst>
            <pc:docMk/>
            <pc:sldMk cId="814101911" sldId="262"/>
            <ac:spMk id="2" creationId="{74080833-6B30-404E-B0FA-39D7DC4B1616}"/>
          </ac:spMkLst>
        </pc:spChg>
      </pc:sldChg>
    </pc:docChg>
  </pc:docChgLst>
  <pc:docChgLst>
    <pc:chgData name="Delaxshana Santhiravathanan" userId="S::dsanthiravathan2185@conestogac.on.ca::98a59609-0b23-4b42-bcbf-723a013fe62a" providerId="AD" clId="Web-{53CDF687-EF67-682D-4EDD-0ACA814B7AE7}"/>
    <pc:docChg chg="modSld">
      <pc:chgData name="Delaxshana Santhiravathanan" userId="S::dsanthiravathan2185@conestogac.on.ca::98a59609-0b23-4b42-bcbf-723a013fe62a" providerId="AD" clId="Web-{53CDF687-EF67-682D-4EDD-0ACA814B7AE7}" dt="2023-11-17T17:05:21.722" v="134" actId="1076"/>
      <pc:docMkLst>
        <pc:docMk/>
      </pc:docMkLst>
      <pc:sldChg chg="modSp">
        <pc:chgData name="Delaxshana Santhiravathanan" userId="S::dsanthiravathan2185@conestogac.on.ca::98a59609-0b23-4b42-bcbf-723a013fe62a" providerId="AD" clId="Web-{53CDF687-EF67-682D-4EDD-0ACA814B7AE7}" dt="2023-11-17T16:56:09.636" v="2" actId="20577"/>
        <pc:sldMkLst>
          <pc:docMk/>
          <pc:sldMk cId="814101911" sldId="262"/>
        </pc:sldMkLst>
        <pc:spChg chg="mod">
          <ac:chgData name="Delaxshana Santhiravathanan" userId="S::dsanthiravathan2185@conestogac.on.ca::98a59609-0b23-4b42-bcbf-723a013fe62a" providerId="AD" clId="Web-{53CDF687-EF67-682D-4EDD-0ACA814B7AE7}" dt="2023-11-17T16:56:09.636" v="2" actId="20577"/>
          <ac:spMkLst>
            <pc:docMk/>
            <pc:sldMk cId="814101911" sldId="262"/>
            <ac:spMk id="2" creationId="{74080833-6B30-404E-B0FA-39D7DC4B1616}"/>
          </ac:spMkLst>
        </pc:spChg>
      </pc:sldChg>
      <pc:sldChg chg="addSp modSp">
        <pc:chgData name="Delaxshana Santhiravathanan" userId="S::dsanthiravathan2185@conestogac.on.ca::98a59609-0b23-4b42-bcbf-723a013fe62a" providerId="AD" clId="Web-{53CDF687-EF67-682D-4EDD-0ACA814B7AE7}" dt="2023-11-17T17:05:21.722" v="134" actId="1076"/>
        <pc:sldMkLst>
          <pc:docMk/>
          <pc:sldMk cId="1210917064" sldId="287"/>
        </pc:sldMkLst>
        <pc:spChg chg="add mod">
          <ac:chgData name="Delaxshana Santhiravathanan" userId="S::dsanthiravathan2185@conestogac.on.ca::98a59609-0b23-4b42-bcbf-723a013fe62a" providerId="AD" clId="Web-{53CDF687-EF67-682D-4EDD-0ACA814B7AE7}" dt="2023-11-17T17:05:14.909" v="133" actId="20577"/>
          <ac:spMkLst>
            <pc:docMk/>
            <pc:sldMk cId="1210917064" sldId="287"/>
            <ac:spMk id="3" creationId="{4CAC7178-6EB1-4302-8CB1-6FB402BA9402}"/>
          </ac:spMkLst>
        </pc:spChg>
        <pc:spChg chg="mod">
          <ac:chgData name="Delaxshana Santhiravathanan" userId="S::dsanthiravathan2185@conestogac.on.ca::98a59609-0b23-4b42-bcbf-723a013fe62a" providerId="AD" clId="Web-{53CDF687-EF67-682D-4EDD-0ACA814B7AE7}" dt="2023-11-17T17:05:21.722" v="134" actId="1076"/>
          <ac:spMkLst>
            <pc:docMk/>
            <pc:sldMk cId="1210917064" sldId="287"/>
            <ac:spMk id="6" creationId="{C06AEA67-B374-4763-6393-3F987B4B428B}"/>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ata4.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_rels/data6.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_rels/drawing6.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F03121-25AA-4558-9AE3-A3364B3C19C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C4521FE-9D45-4262-B1EB-3D3ED47704C9}">
      <dgm:prSet/>
      <dgm:spPr/>
      <dgm:t>
        <a:bodyPr/>
        <a:lstStyle/>
        <a:p>
          <a:r>
            <a:rPr lang="en-US"/>
            <a:t>Large language models (LLMs) have massively democratized summarization, resulting in higher demand from end users, who want to apply the technology to a broad spectrum of use cases.</a:t>
          </a:r>
        </a:p>
      </dgm:t>
    </dgm:pt>
    <dgm:pt modelId="{9F5091E2-885C-497E-804A-4E7C6AACFCB0}" type="parTrans" cxnId="{62C7DFDA-66D7-423F-B5D0-3C37B01C24F2}">
      <dgm:prSet/>
      <dgm:spPr/>
      <dgm:t>
        <a:bodyPr/>
        <a:lstStyle/>
        <a:p>
          <a:endParaRPr lang="en-US"/>
        </a:p>
      </dgm:t>
    </dgm:pt>
    <dgm:pt modelId="{773DE2F4-A08B-44BB-B478-50256DE2A87B}" type="sibTrans" cxnId="{62C7DFDA-66D7-423F-B5D0-3C37B01C24F2}">
      <dgm:prSet/>
      <dgm:spPr/>
      <dgm:t>
        <a:bodyPr/>
        <a:lstStyle/>
        <a:p>
          <a:endParaRPr lang="en-US"/>
        </a:p>
      </dgm:t>
    </dgm:pt>
    <dgm:pt modelId="{ACA63C18-ED4E-4DA8-AEC7-2F72BC3F0D6E}">
      <dgm:prSet/>
      <dgm:spPr/>
      <dgm:t>
        <a:bodyPr/>
        <a:lstStyle/>
        <a:p>
          <a:r>
            <a:rPr lang="en-US"/>
            <a:t>Text summarization reduces the employee time and effort needed to acquire insight from content, leading to faster decision making.</a:t>
          </a:r>
        </a:p>
      </dgm:t>
    </dgm:pt>
    <dgm:pt modelId="{78ECC776-FC93-4898-B03E-4F59EAA7103B}" type="parTrans" cxnId="{FBA96243-EA48-4F3B-9D7F-8255F04A8F44}">
      <dgm:prSet/>
      <dgm:spPr/>
      <dgm:t>
        <a:bodyPr/>
        <a:lstStyle/>
        <a:p>
          <a:endParaRPr lang="en-US"/>
        </a:p>
      </dgm:t>
    </dgm:pt>
    <dgm:pt modelId="{B075C29E-2AD9-4541-9632-7FA169ED9DA2}" type="sibTrans" cxnId="{FBA96243-EA48-4F3B-9D7F-8255F04A8F44}">
      <dgm:prSet/>
      <dgm:spPr/>
      <dgm:t>
        <a:bodyPr/>
        <a:lstStyle/>
        <a:p>
          <a:endParaRPr lang="en-US"/>
        </a:p>
      </dgm:t>
    </dgm:pt>
    <dgm:pt modelId="{86D447F5-C6B5-4F3C-964F-5CBD1DE65B68}">
      <dgm:prSet/>
      <dgm:spPr/>
      <dgm:t>
        <a:bodyPr/>
        <a:lstStyle/>
        <a:p>
          <a:r>
            <a:rPr lang="en-US"/>
            <a:t>Approaches to AI herald abstraction, including transformers, have advanced. The abstraction approach has become a viable way to apply text summarization at the domain, foundation and situation levels of the application portfolio.</a:t>
          </a:r>
        </a:p>
      </dgm:t>
    </dgm:pt>
    <dgm:pt modelId="{D4B9A0AD-60E0-4DC6-8574-7CCD1FD34214}" type="parTrans" cxnId="{4AFE0F80-F2D6-4D7A-ADB3-48B4D8412A9A}">
      <dgm:prSet/>
      <dgm:spPr/>
      <dgm:t>
        <a:bodyPr/>
        <a:lstStyle/>
        <a:p>
          <a:endParaRPr lang="en-US"/>
        </a:p>
      </dgm:t>
    </dgm:pt>
    <dgm:pt modelId="{DC77F069-3EB3-49BA-BABF-0BF156A93810}" type="sibTrans" cxnId="{4AFE0F80-F2D6-4D7A-ADB3-48B4D8412A9A}">
      <dgm:prSet/>
      <dgm:spPr/>
      <dgm:t>
        <a:bodyPr/>
        <a:lstStyle/>
        <a:p>
          <a:endParaRPr lang="en-US"/>
        </a:p>
      </dgm:t>
    </dgm:pt>
    <dgm:pt modelId="{B2D77624-67F0-4E99-A207-0912F0E138E0}" type="pres">
      <dgm:prSet presAssocID="{A6F03121-25AA-4558-9AE3-A3364B3C19C2}" presName="root" presStyleCnt="0">
        <dgm:presLayoutVars>
          <dgm:dir/>
          <dgm:resizeHandles val="exact"/>
        </dgm:presLayoutVars>
      </dgm:prSet>
      <dgm:spPr/>
    </dgm:pt>
    <dgm:pt modelId="{C3144534-A148-4507-A4FA-3D889EC10818}" type="pres">
      <dgm:prSet presAssocID="{CC4521FE-9D45-4262-B1EB-3D3ED47704C9}" presName="compNode" presStyleCnt="0"/>
      <dgm:spPr/>
    </dgm:pt>
    <dgm:pt modelId="{8D26D9D2-C4CC-473A-9374-DBC6808C95E1}" type="pres">
      <dgm:prSet presAssocID="{CC4521FE-9D45-4262-B1EB-3D3ED47704C9}" presName="bgRect" presStyleLbl="bgShp" presStyleIdx="0" presStyleCnt="3"/>
      <dgm:spPr/>
    </dgm:pt>
    <dgm:pt modelId="{460A16CC-65A1-4206-9CCE-8D4DA1170AAF}" type="pres">
      <dgm:prSet presAssocID="{CC4521FE-9D45-4262-B1EB-3D3ED47704C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udience"/>
        </a:ext>
      </dgm:extLst>
    </dgm:pt>
    <dgm:pt modelId="{0D819F93-AD6A-4BA5-8142-48E282B1510C}" type="pres">
      <dgm:prSet presAssocID="{CC4521FE-9D45-4262-B1EB-3D3ED47704C9}" presName="spaceRect" presStyleCnt="0"/>
      <dgm:spPr/>
    </dgm:pt>
    <dgm:pt modelId="{CC6EC1CB-F889-456B-B950-7DAB0E1E846C}" type="pres">
      <dgm:prSet presAssocID="{CC4521FE-9D45-4262-B1EB-3D3ED47704C9}" presName="parTx" presStyleLbl="revTx" presStyleIdx="0" presStyleCnt="3">
        <dgm:presLayoutVars>
          <dgm:chMax val="0"/>
          <dgm:chPref val="0"/>
        </dgm:presLayoutVars>
      </dgm:prSet>
      <dgm:spPr/>
    </dgm:pt>
    <dgm:pt modelId="{F89C2983-CD1B-45A1-A220-12A8205E4A1A}" type="pres">
      <dgm:prSet presAssocID="{773DE2F4-A08B-44BB-B478-50256DE2A87B}" presName="sibTrans" presStyleCnt="0"/>
      <dgm:spPr/>
    </dgm:pt>
    <dgm:pt modelId="{4430CBBD-30F7-49F8-80B8-908B748A50FC}" type="pres">
      <dgm:prSet presAssocID="{ACA63C18-ED4E-4DA8-AEC7-2F72BC3F0D6E}" presName="compNode" presStyleCnt="0"/>
      <dgm:spPr/>
    </dgm:pt>
    <dgm:pt modelId="{70DCD5B3-F63E-44A0-A804-F992C6F99380}" type="pres">
      <dgm:prSet presAssocID="{ACA63C18-ED4E-4DA8-AEC7-2F72BC3F0D6E}" presName="bgRect" presStyleLbl="bgShp" presStyleIdx="1" presStyleCnt="3"/>
      <dgm:spPr/>
    </dgm:pt>
    <dgm:pt modelId="{47A1C904-D21A-4EAB-981E-9B18D7BB66F8}" type="pres">
      <dgm:prSet presAssocID="{ACA63C18-ED4E-4DA8-AEC7-2F72BC3F0D6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5E02B2C6-1549-42B2-8CD8-3282AB59711F}" type="pres">
      <dgm:prSet presAssocID="{ACA63C18-ED4E-4DA8-AEC7-2F72BC3F0D6E}" presName="spaceRect" presStyleCnt="0"/>
      <dgm:spPr/>
    </dgm:pt>
    <dgm:pt modelId="{97FD7339-477D-4A67-811E-7C048F4B374F}" type="pres">
      <dgm:prSet presAssocID="{ACA63C18-ED4E-4DA8-AEC7-2F72BC3F0D6E}" presName="parTx" presStyleLbl="revTx" presStyleIdx="1" presStyleCnt="3">
        <dgm:presLayoutVars>
          <dgm:chMax val="0"/>
          <dgm:chPref val="0"/>
        </dgm:presLayoutVars>
      </dgm:prSet>
      <dgm:spPr/>
    </dgm:pt>
    <dgm:pt modelId="{CF279FB8-A96D-4752-B43B-288D3C7AB798}" type="pres">
      <dgm:prSet presAssocID="{B075C29E-2AD9-4541-9632-7FA169ED9DA2}" presName="sibTrans" presStyleCnt="0"/>
      <dgm:spPr/>
    </dgm:pt>
    <dgm:pt modelId="{5AA51259-4BAD-4E2D-8AF4-92E6A41BFFA3}" type="pres">
      <dgm:prSet presAssocID="{86D447F5-C6B5-4F3C-964F-5CBD1DE65B68}" presName="compNode" presStyleCnt="0"/>
      <dgm:spPr/>
    </dgm:pt>
    <dgm:pt modelId="{2BA650FA-2884-414C-A6D6-B4F511521E8E}" type="pres">
      <dgm:prSet presAssocID="{86D447F5-C6B5-4F3C-964F-5CBD1DE65B68}" presName="bgRect" presStyleLbl="bgShp" presStyleIdx="2" presStyleCnt="3"/>
      <dgm:spPr/>
    </dgm:pt>
    <dgm:pt modelId="{B398378A-4839-4733-8C01-8610B22CA926}" type="pres">
      <dgm:prSet presAssocID="{86D447F5-C6B5-4F3C-964F-5CBD1DE65B6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20CDF9AC-5E2A-4862-B310-0781F0197C29}" type="pres">
      <dgm:prSet presAssocID="{86D447F5-C6B5-4F3C-964F-5CBD1DE65B68}" presName="spaceRect" presStyleCnt="0"/>
      <dgm:spPr/>
    </dgm:pt>
    <dgm:pt modelId="{7326D906-76EA-41DA-9D6E-EFE018EF6092}" type="pres">
      <dgm:prSet presAssocID="{86D447F5-C6B5-4F3C-964F-5CBD1DE65B68}" presName="parTx" presStyleLbl="revTx" presStyleIdx="2" presStyleCnt="3">
        <dgm:presLayoutVars>
          <dgm:chMax val="0"/>
          <dgm:chPref val="0"/>
        </dgm:presLayoutVars>
      </dgm:prSet>
      <dgm:spPr/>
    </dgm:pt>
  </dgm:ptLst>
  <dgm:cxnLst>
    <dgm:cxn modelId="{A7EB7528-25A8-43CA-AF72-D208F31658A5}" type="presOf" srcId="{86D447F5-C6B5-4F3C-964F-5CBD1DE65B68}" destId="{7326D906-76EA-41DA-9D6E-EFE018EF6092}" srcOrd="0" destOrd="0" presId="urn:microsoft.com/office/officeart/2018/2/layout/IconVerticalSolidList"/>
    <dgm:cxn modelId="{E2FC9B34-0190-4C0E-B7BF-0E6DA5D0C2F7}" type="presOf" srcId="{A6F03121-25AA-4558-9AE3-A3364B3C19C2}" destId="{B2D77624-67F0-4E99-A207-0912F0E138E0}" srcOrd="0" destOrd="0" presId="urn:microsoft.com/office/officeart/2018/2/layout/IconVerticalSolidList"/>
    <dgm:cxn modelId="{FA32423C-0494-45FE-8F87-F3F85FF73F63}" type="presOf" srcId="{CC4521FE-9D45-4262-B1EB-3D3ED47704C9}" destId="{CC6EC1CB-F889-456B-B950-7DAB0E1E846C}" srcOrd="0" destOrd="0" presId="urn:microsoft.com/office/officeart/2018/2/layout/IconVerticalSolidList"/>
    <dgm:cxn modelId="{FBA96243-EA48-4F3B-9D7F-8255F04A8F44}" srcId="{A6F03121-25AA-4558-9AE3-A3364B3C19C2}" destId="{ACA63C18-ED4E-4DA8-AEC7-2F72BC3F0D6E}" srcOrd="1" destOrd="0" parTransId="{78ECC776-FC93-4898-B03E-4F59EAA7103B}" sibTransId="{B075C29E-2AD9-4541-9632-7FA169ED9DA2}"/>
    <dgm:cxn modelId="{6CECA172-1011-42BB-9111-03F9B1258D1A}" type="presOf" srcId="{ACA63C18-ED4E-4DA8-AEC7-2F72BC3F0D6E}" destId="{97FD7339-477D-4A67-811E-7C048F4B374F}" srcOrd="0" destOrd="0" presId="urn:microsoft.com/office/officeart/2018/2/layout/IconVerticalSolidList"/>
    <dgm:cxn modelId="{4AFE0F80-F2D6-4D7A-ADB3-48B4D8412A9A}" srcId="{A6F03121-25AA-4558-9AE3-A3364B3C19C2}" destId="{86D447F5-C6B5-4F3C-964F-5CBD1DE65B68}" srcOrd="2" destOrd="0" parTransId="{D4B9A0AD-60E0-4DC6-8574-7CCD1FD34214}" sibTransId="{DC77F069-3EB3-49BA-BABF-0BF156A93810}"/>
    <dgm:cxn modelId="{62C7DFDA-66D7-423F-B5D0-3C37B01C24F2}" srcId="{A6F03121-25AA-4558-9AE3-A3364B3C19C2}" destId="{CC4521FE-9D45-4262-B1EB-3D3ED47704C9}" srcOrd="0" destOrd="0" parTransId="{9F5091E2-885C-497E-804A-4E7C6AACFCB0}" sibTransId="{773DE2F4-A08B-44BB-B478-50256DE2A87B}"/>
    <dgm:cxn modelId="{5871EA08-4BEC-4711-805A-51AD13951C59}" type="presParOf" srcId="{B2D77624-67F0-4E99-A207-0912F0E138E0}" destId="{C3144534-A148-4507-A4FA-3D889EC10818}" srcOrd="0" destOrd="0" presId="urn:microsoft.com/office/officeart/2018/2/layout/IconVerticalSolidList"/>
    <dgm:cxn modelId="{EE010BBE-2287-4272-BA98-524B84EAB100}" type="presParOf" srcId="{C3144534-A148-4507-A4FA-3D889EC10818}" destId="{8D26D9D2-C4CC-473A-9374-DBC6808C95E1}" srcOrd="0" destOrd="0" presId="urn:microsoft.com/office/officeart/2018/2/layout/IconVerticalSolidList"/>
    <dgm:cxn modelId="{543E7663-2858-46C5-8531-07CD92456BFD}" type="presParOf" srcId="{C3144534-A148-4507-A4FA-3D889EC10818}" destId="{460A16CC-65A1-4206-9CCE-8D4DA1170AAF}" srcOrd="1" destOrd="0" presId="urn:microsoft.com/office/officeart/2018/2/layout/IconVerticalSolidList"/>
    <dgm:cxn modelId="{0EE3CE75-59AC-4A14-A955-A988C6A0AF0E}" type="presParOf" srcId="{C3144534-A148-4507-A4FA-3D889EC10818}" destId="{0D819F93-AD6A-4BA5-8142-48E282B1510C}" srcOrd="2" destOrd="0" presId="urn:microsoft.com/office/officeart/2018/2/layout/IconVerticalSolidList"/>
    <dgm:cxn modelId="{210C8F77-CDA4-4302-8136-484D45713789}" type="presParOf" srcId="{C3144534-A148-4507-A4FA-3D889EC10818}" destId="{CC6EC1CB-F889-456B-B950-7DAB0E1E846C}" srcOrd="3" destOrd="0" presId="urn:microsoft.com/office/officeart/2018/2/layout/IconVerticalSolidList"/>
    <dgm:cxn modelId="{1220ECD0-170D-4D09-9403-52CD4D9EC299}" type="presParOf" srcId="{B2D77624-67F0-4E99-A207-0912F0E138E0}" destId="{F89C2983-CD1B-45A1-A220-12A8205E4A1A}" srcOrd="1" destOrd="0" presId="urn:microsoft.com/office/officeart/2018/2/layout/IconVerticalSolidList"/>
    <dgm:cxn modelId="{4A77FC7E-0C59-464A-992C-8D0E79707CE5}" type="presParOf" srcId="{B2D77624-67F0-4E99-A207-0912F0E138E0}" destId="{4430CBBD-30F7-49F8-80B8-908B748A50FC}" srcOrd="2" destOrd="0" presId="urn:microsoft.com/office/officeart/2018/2/layout/IconVerticalSolidList"/>
    <dgm:cxn modelId="{B1D05EC2-54EC-4B00-B382-68D864781230}" type="presParOf" srcId="{4430CBBD-30F7-49F8-80B8-908B748A50FC}" destId="{70DCD5B3-F63E-44A0-A804-F992C6F99380}" srcOrd="0" destOrd="0" presId="urn:microsoft.com/office/officeart/2018/2/layout/IconVerticalSolidList"/>
    <dgm:cxn modelId="{6BFF5C38-B0B0-4D0A-A7DB-0DF27D816BA4}" type="presParOf" srcId="{4430CBBD-30F7-49F8-80B8-908B748A50FC}" destId="{47A1C904-D21A-4EAB-981E-9B18D7BB66F8}" srcOrd="1" destOrd="0" presId="urn:microsoft.com/office/officeart/2018/2/layout/IconVerticalSolidList"/>
    <dgm:cxn modelId="{3C810AF9-4620-4268-A669-273A1E407B45}" type="presParOf" srcId="{4430CBBD-30F7-49F8-80B8-908B748A50FC}" destId="{5E02B2C6-1549-42B2-8CD8-3282AB59711F}" srcOrd="2" destOrd="0" presId="urn:microsoft.com/office/officeart/2018/2/layout/IconVerticalSolidList"/>
    <dgm:cxn modelId="{782A3253-48A4-49D5-A710-345C78D11650}" type="presParOf" srcId="{4430CBBD-30F7-49F8-80B8-908B748A50FC}" destId="{97FD7339-477D-4A67-811E-7C048F4B374F}" srcOrd="3" destOrd="0" presId="urn:microsoft.com/office/officeart/2018/2/layout/IconVerticalSolidList"/>
    <dgm:cxn modelId="{9CDB5047-3CB2-4328-956C-AB0B6CF5059F}" type="presParOf" srcId="{B2D77624-67F0-4E99-A207-0912F0E138E0}" destId="{CF279FB8-A96D-4752-B43B-288D3C7AB798}" srcOrd="3" destOrd="0" presId="urn:microsoft.com/office/officeart/2018/2/layout/IconVerticalSolidList"/>
    <dgm:cxn modelId="{E0EB1769-A80D-46F3-8B3C-D03C5B2C4015}" type="presParOf" srcId="{B2D77624-67F0-4E99-A207-0912F0E138E0}" destId="{5AA51259-4BAD-4E2D-8AF4-92E6A41BFFA3}" srcOrd="4" destOrd="0" presId="urn:microsoft.com/office/officeart/2018/2/layout/IconVerticalSolidList"/>
    <dgm:cxn modelId="{4F06E1BC-20B3-4F61-8205-E969E565BD0E}" type="presParOf" srcId="{5AA51259-4BAD-4E2D-8AF4-92E6A41BFFA3}" destId="{2BA650FA-2884-414C-A6D6-B4F511521E8E}" srcOrd="0" destOrd="0" presId="urn:microsoft.com/office/officeart/2018/2/layout/IconVerticalSolidList"/>
    <dgm:cxn modelId="{FD83BF6F-D4B3-496B-B546-2AE75FDF1089}" type="presParOf" srcId="{5AA51259-4BAD-4E2D-8AF4-92E6A41BFFA3}" destId="{B398378A-4839-4733-8C01-8610B22CA926}" srcOrd="1" destOrd="0" presId="urn:microsoft.com/office/officeart/2018/2/layout/IconVerticalSolidList"/>
    <dgm:cxn modelId="{0C579CB6-FF75-4866-9020-20227F246A06}" type="presParOf" srcId="{5AA51259-4BAD-4E2D-8AF4-92E6A41BFFA3}" destId="{20CDF9AC-5E2A-4862-B310-0781F0197C29}" srcOrd="2" destOrd="0" presId="urn:microsoft.com/office/officeart/2018/2/layout/IconVerticalSolidList"/>
    <dgm:cxn modelId="{E84801BD-8B35-4059-B16B-762211525B18}" type="presParOf" srcId="{5AA51259-4BAD-4E2D-8AF4-92E6A41BFFA3}" destId="{7326D906-76EA-41DA-9D6E-EFE018EF609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25456C-8B53-4399-AEDE-FE3A801A9CB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89F057F-8B5E-43D2-830C-0D3289061BA7}">
      <dgm:prSet/>
      <dgm:spPr/>
      <dgm:t>
        <a:bodyPr/>
        <a:lstStyle/>
        <a:p>
          <a:r>
            <a:rPr lang="en-US" b="1"/>
            <a:t>Text Ranking </a:t>
          </a:r>
          <a:r>
            <a:rPr lang="en-US"/>
            <a:t>: Assigns scores to sentences or phrases based on their relevance and importance, and selects the sentences with the highest scores to form the summary.</a:t>
          </a:r>
        </a:p>
      </dgm:t>
    </dgm:pt>
    <dgm:pt modelId="{2FF2FE7C-164C-4B06-AC34-99BD0BAD2B2D}" type="parTrans" cxnId="{3EA13F25-B7DB-4A22-B123-F75B974CF506}">
      <dgm:prSet/>
      <dgm:spPr/>
      <dgm:t>
        <a:bodyPr/>
        <a:lstStyle/>
        <a:p>
          <a:endParaRPr lang="en-US"/>
        </a:p>
      </dgm:t>
    </dgm:pt>
    <dgm:pt modelId="{82A6C2BA-20D1-4645-802E-577068CA4C78}" type="sibTrans" cxnId="{3EA13F25-B7DB-4A22-B123-F75B974CF506}">
      <dgm:prSet/>
      <dgm:spPr/>
      <dgm:t>
        <a:bodyPr/>
        <a:lstStyle/>
        <a:p>
          <a:endParaRPr lang="en-US"/>
        </a:p>
      </dgm:t>
    </dgm:pt>
    <dgm:pt modelId="{94271D4C-FD78-4FB3-BE77-1C32799AC4D0}">
      <dgm:prSet/>
      <dgm:spPr/>
      <dgm:t>
        <a:bodyPr/>
        <a:lstStyle/>
        <a:p>
          <a:r>
            <a:rPr lang="en-US" b="1"/>
            <a:t>Clustering</a:t>
          </a:r>
          <a:r>
            <a:rPr lang="en-US"/>
            <a:t> : Groups similar sentences together and selects one representative sentence from each group for the summary.</a:t>
          </a:r>
        </a:p>
      </dgm:t>
    </dgm:pt>
    <dgm:pt modelId="{E36807A2-2519-41FB-A303-F69E44F7E5DA}" type="parTrans" cxnId="{4B3C286E-4771-45C9-948B-70F6E8DB7859}">
      <dgm:prSet/>
      <dgm:spPr/>
      <dgm:t>
        <a:bodyPr/>
        <a:lstStyle/>
        <a:p>
          <a:endParaRPr lang="en-US"/>
        </a:p>
      </dgm:t>
    </dgm:pt>
    <dgm:pt modelId="{403DB52B-0681-48BA-B5E0-547B139EEEB0}" type="sibTrans" cxnId="{4B3C286E-4771-45C9-948B-70F6E8DB7859}">
      <dgm:prSet/>
      <dgm:spPr/>
      <dgm:t>
        <a:bodyPr/>
        <a:lstStyle/>
        <a:p>
          <a:endParaRPr lang="en-US"/>
        </a:p>
      </dgm:t>
    </dgm:pt>
    <dgm:pt modelId="{CDE6C718-5B14-4FC5-85A2-4C9357ED64D5}">
      <dgm:prSet/>
      <dgm:spPr/>
      <dgm:t>
        <a:bodyPr/>
        <a:lstStyle/>
        <a:p>
          <a:r>
            <a:rPr lang="en-US" b="1"/>
            <a:t>Feature-based methods</a:t>
          </a:r>
          <a:r>
            <a:rPr lang="en-US"/>
            <a:t> : Extracts features from the text, such as word frequency, positional information, and named entity recognition, and uses these features to rank or select sentences for summarization.</a:t>
          </a:r>
        </a:p>
      </dgm:t>
    </dgm:pt>
    <dgm:pt modelId="{470A80A7-2453-4734-9955-A032DA4502B9}" type="parTrans" cxnId="{9B5FF899-C353-4659-9019-14689750AE17}">
      <dgm:prSet/>
      <dgm:spPr/>
      <dgm:t>
        <a:bodyPr/>
        <a:lstStyle/>
        <a:p>
          <a:endParaRPr lang="en-US"/>
        </a:p>
      </dgm:t>
    </dgm:pt>
    <dgm:pt modelId="{A502AA18-CA73-4319-966F-4B61E02291AB}" type="sibTrans" cxnId="{9B5FF899-C353-4659-9019-14689750AE17}">
      <dgm:prSet/>
      <dgm:spPr/>
      <dgm:t>
        <a:bodyPr/>
        <a:lstStyle/>
        <a:p>
          <a:endParaRPr lang="en-US"/>
        </a:p>
      </dgm:t>
    </dgm:pt>
    <dgm:pt modelId="{FB652B26-FB2B-4E6E-9B87-F3AA178DA77F}" type="pres">
      <dgm:prSet presAssocID="{7225456C-8B53-4399-AEDE-FE3A801A9CBF}" presName="root" presStyleCnt="0">
        <dgm:presLayoutVars>
          <dgm:dir/>
          <dgm:resizeHandles val="exact"/>
        </dgm:presLayoutVars>
      </dgm:prSet>
      <dgm:spPr/>
    </dgm:pt>
    <dgm:pt modelId="{D4D05F62-1FDA-4A69-BAF6-1B654CBB5DD5}" type="pres">
      <dgm:prSet presAssocID="{289F057F-8B5E-43D2-830C-0D3289061BA7}" presName="compNode" presStyleCnt="0"/>
      <dgm:spPr/>
    </dgm:pt>
    <dgm:pt modelId="{0291B497-2354-462F-8F66-061EC7D08128}" type="pres">
      <dgm:prSet presAssocID="{289F057F-8B5E-43D2-830C-0D3289061BA7}" presName="bgRect" presStyleLbl="bgShp" presStyleIdx="0" presStyleCnt="3"/>
      <dgm:spPr/>
    </dgm:pt>
    <dgm:pt modelId="{713ADD37-062E-4019-8C66-511C555BFEFC}" type="pres">
      <dgm:prSet presAssocID="{289F057F-8B5E-43D2-830C-0D3289061BA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otes"/>
        </a:ext>
      </dgm:extLst>
    </dgm:pt>
    <dgm:pt modelId="{767B43F8-27EA-42AE-B69C-FD7A91A7821A}" type="pres">
      <dgm:prSet presAssocID="{289F057F-8B5E-43D2-830C-0D3289061BA7}" presName="spaceRect" presStyleCnt="0"/>
      <dgm:spPr/>
    </dgm:pt>
    <dgm:pt modelId="{08212357-EEDA-4753-95E4-D1BF5D018485}" type="pres">
      <dgm:prSet presAssocID="{289F057F-8B5E-43D2-830C-0D3289061BA7}" presName="parTx" presStyleLbl="revTx" presStyleIdx="0" presStyleCnt="3">
        <dgm:presLayoutVars>
          <dgm:chMax val="0"/>
          <dgm:chPref val="0"/>
        </dgm:presLayoutVars>
      </dgm:prSet>
      <dgm:spPr/>
    </dgm:pt>
    <dgm:pt modelId="{E4BE734F-78B0-4235-8E50-148B78DFE9C1}" type="pres">
      <dgm:prSet presAssocID="{82A6C2BA-20D1-4645-802E-577068CA4C78}" presName="sibTrans" presStyleCnt="0"/>
      <dgm:spPr/>
    </dgm:pt>
    <dgm:pt modelId="{709A3FC6-EE02-4AF1-B336-FD7360B8A33A}" type="pres">
      <dgm:prSet presAssocID="{94271D4C-FD78-4FB3-BE77-1C32799AC4D0}" presName="compNode" presStyleCnt="0"/>
      <dgm:spPr/>
    </dgm:pt>
    <dgm:pt modelId="{51608551-DA96-4019-9C65-1EFF217C760F}" type="pres">
      <dgm:prSet presAssocID="{94271D4C-FD78-4FB3-BE77-1C32799AC4D0}" presName="bgRect" presStyleLbl="bgShp" presStyleIdx="1" presStyleCnt="3"/>
      <dgm:spPr/>
    </dgm:pt>
    <dgm:pt modelId="{F83731CF-068B-4014-A57B-1369544D17B5}" type="pres">
      <dgm:prSet presAssocID="{94271D4C-FD78-4FB3-BE77-1C32799AC4D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Quotation Mark"/>
        </a:ext>
      </dgm:extLst>
    </dgm:pt>
    <dgm:pt modelId="{FDD56DAD-4250-4B2B-A836-31F942552B65}" type="pres">
      <dgm:prSet presAssocID="{94271D4C-FD78-4FB3-BE77-1C32799AC4D0}" presName="spaceRect" presStyleCnt="0"/>
      <dgm:spPr/>
    </dgm:pt>
    <dgm:pt modelId="{FBADA598-635C-48BD-AF5E-CD289AB7D3F5}" type="pres">
      <dgm:prSet presAssocID="{94271D4C-FD78-4FB3-BE77-1C32799AC4D0}" presName="parTx" presStyleLbl="revTx" presStyleIdx="1" presStyleCnt="3">
        <dgm:presLayoutVars>
          <dgm:chMax val="0"/>
          <dgm:chPref val="0"/>
        </dgm:presLayoutVars>
      </dgm:prSet>
      <dgm:spPr/>
    </dgm:pt>
    <dgm:pt modelId="{DF77367B-829B-4A7B-B4A2-5018FC7E0069}" type="pres">
      <dgm:prSet presAssocID="{403DB52B-0681-48BA-B5E0-547B139EEEB0}" presName="sibTrans" presStyleCnt="0"/>
      <dgm:spPr/>
    </dgm:pt>
    <dgm:pt modelId="{2ADEC24D-FA06-45FE-AAB7-7CF858E6007C}" type="pres">
      <dgm:prSet presAssocID="{CDE6C718-5B14-4FC5-85A2-4C9357ED64D5}" presName="compNode" presStyleCnt="0"/>
      <dgm:spPr/>
    </dgm:pt>
    <dgm:pt modelId="{41B0A89D-5578-4956-AE4E-752BA335CC78}" type="pres">
      <dgm:prSet presAssocID="{CDE6C718-5B14-4FC5-85A2-4C9357ED64D5}" presName="bgRect" presStyleLbl="bgShp" presStyleIdx="2" presStyleCnt="3"/>
      <dgm:spPr/>
    </dgm:pt>
    <dgm:pt modelId="{FAFCE102-8A70-4A2D-BAEC-18FE179C2D18}" type="pres">
      <dgm:prSet presAssocID="{CDE6C718-5B14-4FC5-85A2-4C9357ED64D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B621F67F-A317-4256-B4A4-3A25A941361F}" type="pres">
      <dgm:prSet presAssocID="{CDE6C718-5B14-4FC5-85A2-4C9357ED64D5}" presName="spaceRect" presStyleCnt="0"/>
      <dgm:spPr/>
    </dgm:pt>
    <dgm:pt modelId="{3E8D9E2E-18DF-4348-9B42-DC9AE2874D91}" type="pres">
      <dgm:prSet presAssocID="{CDE6C718-5B14-4FC5-85A2-4C9357ED64D5}" presName="parTx" presStyleLbl="revTx" presStyleIdx="2" presStyleCnt="3">
        <dgm:presLayoutVars>
          <dgm:chMax val="0"/>
          <dgm:chPref val="0"/>
        </dgm:presLayoutVars>
      </dgm:prSet>
      <dgm:spPr/>
    </dgm:pt>
  </dgm:ptLst>
  <dgm:cxnLst>
    <dgm:cxn modelId="{3EA13F25-B7DB-4A22-B123-F75B974CF506}" srcId="{7225456C-8B53-4399-AEDE-FE3A801A9CBF}" destId="{289F057F-8B5E-43D2-830C-0D3289061BA7}" srcOrd="0" destOrd="0" parTransId="{2FF2FE7C-164C-4B06-AC34-99BD0BAD2B2D}" sibTransId="{82A6C2BA-20D1-4645-802E-577068CA4C78}"/>
    <dgm:cxn modelId="{4B3C286E-4771-45C9-948B-70F6E8DB7859}" srcId="{7225456C-8B53-4399-AEDE-FE3A801A9CBF}" destId="{94271D4C-FD78-4FB3-BE77-1C32799AC4D0}" srcOrd="1" destOrd="0" parTransId="{E36807A2-2519-41FB-A303-F69E44F7E5DA}" sibTransId="{403DB52B-0681-48BA-B5E0-547B139EEEB0}"/>
    <dgm:cxn modelId="{3374C489-F390-4DD5-BB6F-D3BCAE6AE5AD}" type="presOf" srcId="{289F057F-8B5E-43D2-830C-0D3289061BA7}" destId="{08212357-EEDA-4753-95E4-D1BF5D018485}" srcOrd="0" destOrd="0" presId="urn:microsoft.com/office/officeart/2018/2/layout/IconVerticalSolidList"/>
    <dgm:cxn modelId="{9B5FF899-C353-4659-9019-14689750AE17}" srcId="{7225456C-8B53-4399-AEDE-FE3A801A9CBF}" destId="{CDE6C718-5B14-4FC5-85A2-4C9357ED64D5}" srcOrd="2" destOrd="0" parTransId="{470A80A7-2453-4734-9955-A032DA4502B9}" sibTransId="{A502AA18-CA73-4319-966F-4B61E02291AB}"/>
    <dgm:cxn modelId="{598CA0A9-2CDB-44F6-89F8-CB6890E53889}" type="presOf" srcId="{CDE6C718-5B14-4FC5-85A2-4C9357ED64D5}" destId="{3E8D9E2E-18DF-4348-9B42-DC9AE2874D91}" srcOrd="0" destOrd="0" presId="urn:microsoft.com/office/officeart/2018/2/layout/IconVerticalSolidList"/>
    <dgm:cxn modelId="{42D8D4E4-ABDD-495B-9B75-1141ECF146BB}" type="presOf" srcId="{94271D4C-FD78-4FB3-BE77-1C32799AC4D0}" destId="{FBADA598-635C-48BD-AF5E-CD289AB7D3F5}" srcOrd="0" destOrd="0" presId="urn:microsoft.com/office/officeart/2018/2/layout/IconVerticalSolidList"/>
    <dgm:cxn modelId="{FEE336ED-8120-4EA9-AF0A-99C992BB5F06}" type="presOf" srcId="{7225456C-8B53-4399-AEDE-FE3A801A9CBF}" destId="{FB652B26-FB2B-4E6E-9B87-F3AA178DA77F}" srcOrd="0" destOrd="0" presId="urn:microsoft.com/office/officeart/2018/2/layout/IconVerticalSolidList"/>
    <dgm:cxn modelId="{AF032158-E2D2-4A07-A4A6-46421A6121DE}" type="presParOf" srcId="{FB652B26-FB2B-4E6E-9B87-F3AA178DA77F}" destId="{D4D05F62-1FDA-4A69-BAF6-1B654CBB5DD5}" srcOrd="0" destOrd="0" presId="urn:microsoft.com/office/officeart/2018/2/layout/IconVerticalSolidList"/>
    <dgm:cxn modelId="{F989280E-499B-4929-807E-83055F539656}" type="presParOf" srcId="{D4D05F62-1FDA-4A69-BAF6-1B654CBB5DD5}" destId="{0291B497-2354-462F-8F66-061EC7D08128}" srcOrd="0" destOrd="0" presId="urn:microsoft.com/office/officeart/2018/2/layout/IconVerticalSolidList"/>
    <dgm:cxn modelId="{D3900870-3AEC-4FE8-AEBA-20277068AD25}" type="presParOf" srcId="{D4D05F62-1FDA-4A69-BAF6-1B654CBB5DD5}" destId="{713ADD37-062E-4019-8C66-511C555BFEFC}" srcOrd="1" destOrd="0" presId="urn:microsoft.com/office/officeart/2018/2/layout/IconVerticalSolidList"/>
    <dgm:cxn modelId="{03553DD3-55C4-4920-BD45-ADFD2B73C922}" type="presParOf" srcId="{D4D05F62-1FDA-4A69-BAF6-1B654CBB5DD5}" destId="{767B43F8-27EA-42AE-B69C-FD7A91A7821A}" srcOrd="2" destOrd="0" presId="urn:microsoft.com/office/officeart/2018/2/layout/IconVerticalSolidList"/>
    <dgm:cxn modelId="{41106D7B-8950-4EDC-8029-82948828A1B3}" type="presParOf" srcId="{D4D05F62-1FDA-4A69-BAF6-1B654CBB5DD5}" destId="{08212357-EEDA-4753-95E4-D1BF5D018485}" srcOrd="3" destOrd="0" presId="urn:microsoft.com/office/officeart/2018/2/layout/IconVerticalSolidList"/>
    <dgm:cxn modelId="{FC5D774A-009E-4C2C-BF84-8DD651025A37}" type="presParOf" srcId="{FB652B26-FB2B-4E6E-9B87-F3AA178DA77F}" destId="{E4BE734F-78B0-4235-8E50-148B78DFE9C1}" srcOrd="1" destOrd="0" presId="urn:microsoft.com/office/officeart/2018/2/layout/IconVerticalSolidList"/>
    <dgm:cxn modelId="{92E8449B-EB85-44AB-B70F-40CCB7BD9D3A}" type="presParOf" srcId="{FB652B26-FB2B-4E6E-9B87-F3AA178DA77F}" destId="{709A3FC6-EE02-4AF1-B336-FD7360B8A33A}" srcOrd="2" destOrd="0" presId="urn:microsoft.com/office/officeart/2018/2/layout/IconVerticalSolidList"/>
    <dgm:cxn modelId="{A68C65B7-07D7-47C2-9359-307DE5E833E6}" type="presParOf" srcId="{709A3FC6-EE02-4AF1-B336-FD7360B8A33A}" destId="{51608551-DA96-4019-9C65-1EFF217C760F}" srcOrd="0" destOrd="0" presId="urn:microsoft.com/office/officeart/2018/2/layout/IconVerticalSolidList"/>
    <dgm:cxn modelId="{812EDEAE-2C66-4DB6-B66A-0276D214F0D6}" type="presParOf" srcId="{709A3FC6-EE02-4AF1-B336-FD7360B8A33A}" destId="{F83731CF-068B-4014-A57B-1369544D17B5}" srcOrd="1" destOrd="0" presId="urn:microsoft.com/office/officeart/2018/2/layout/IconVerticalSolidList"/>
    <dgm:cxn modelId="{AE61A775-DBFE-4A7E-8E61-84E4D13BB455}" type="presParOf" srcId="{709A3FC6-EE02-4AF1-B336-FD7360B8A33A}" destId="{FDD56DAD-4250-4B2B-A836-31F942552B65}" srcOrd="2" destOrd="0" presId="urn:microsoft.com/office/officeart/2018/2/layout/IconVerticalSolidList"/>
    <dgm:cxn modelId="{B263FD63-DFEA-4F52-9E99-C9D08346B7E7}" type="presParOf" srcId="{709A3FC6-EE02-4AF1-B336-FD7360B8A33A}" destId="{FBADA598-635C-48BD-AF5E-CD289AB7D3F5}" srcOrd="3" destOrd="0" presId="urn:microsoft.com/office/officeart/2018/2/layout/IconVerticalSolidList"/>
    <dgm:cxn modelId="{C0606DE2-8EC3-4940-9939-5C640326F741}" type="presParOf" srcId="{FB652B26-FB2B-4E6E-9B87-F3AA178DA77F}" destId="{DF77367B-829B-4A7B-B4A2-5018FC7E0069}" srcOrd="3" destOrd="0" presId="urn:microsoft.com/office/officeart/2018/2/layout/IconVerticalSolidList"/>
    <dgm:cxn modelId="{C2089C21-A1EB-4742-BE4A-967FAD74734B}" type="presParOf" srcId="{FB652B26-FB2B-4E6E-9B87-F3AA178DA77F}" destId="{2ADEC24D-FA06-45FE-AAB7-7CF858E6007C}" srcOrd="4" destOrd="0" presId="urn:microsoft.com/office/officeart/2018/2/layout/IconVerticalSolidList"/>
    <dgm:cxn modelId="{91FD2059-30A4-4D70-843F-6B012F8E1061}" type="presParOf" srcId="{2ADEC24D-FA06-45FE-AAB7-7CF858E6007C}" destId="{41B0A89D-5578-4956-AE4E-752BA335CC78}" srcOrd="0" destOrd="0" presId="urn:microsoft.com/office/officeart/2018/2/layout/IconVerticalSolidList"/>
    <dgm:cxn modelId="{A6C11F95-0319-446D-93A8-9CA257452BFE}" type="presParOf" srcId="{2ADEC24D-FA06-45FE-AAB7-7CF858E6007C}" destId="{FAFCE102-8A70-4A2D-BAEC-18FE179C2D18}" srcOrd="1" destOrd="0" presId="urn:microsoft.com/office/officeart/2018/2/layout/IconVerticalSolidList"/>
    <dgm:cxn modelId="{AA4F42C9-FA47-405D-B5FD-3EA71E2C4374}" type="presParOf" srcId="{2ADEC24D-FA06-45FE-AAB7-7CF858E6007C}" destId="{B621F67F-A317-4256-B4A4-3A25A941361F}" srcOrd="2" destOrd="0" presId="urn:microsoft.com/office/officeart/2018/2/layout/IconVerticalSolidList"/>
    <dgm:cxn modelId="{EA4A968F-25BE-4DBC-A1C9-5B73DA1ABFA2}" type="presParOf" srcId="{2ADEC24D-FA06-45FE-AAB7-7CF858E6007C}" destId="{3E8D9E2E-18DF-4348-9B42-DC9AE2874D9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0CAAF04-12FA-4B1C-B367-B5F1E02C5E9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2DD1D73-C44D-4A51-936A-0BBBBC69EB48}">
      <dgm:prSet/>
      <dgm:spPr/>
      <dgm:t>
        <a:bodyPr/>
        <a:lstStyle/>
        <a:p>
          <a:r>
            <a:rPr lang="en-US" b="1"/>
            <a:t>Sequence-to-sequence Models</a:t>
          </a:r>
          <a:r>
            <a:rPr lang="en-US"/>
            <a:t> : A type of neural network architecture that is trained to generate a new text from an input text, by encoding the input text into a fixed-length vector, and then decoding the vector into the output text.</a:t>
          </a:r>
        </a:p>
      </dgm:t>
    </dgm:pt>
    <dgm:pt modelId="{A7EA8F42-819F-45E9-A7A1-5962EE1AD19F}" type="parTrans" cxnId="{A036B52A-C4FB-43F1-B8D9-2F8CEA7AA3CA}">
      <dgm:prSet/>
      <dgm:spPr/>
      <dgm:t>
        <a:bodyPr/>
        <a:lstStyle/>
        <a:p>
          <a:endParaRPr lang="en-US"/>
        </a:p>
      </dgm:t>
    </dgm:pt>
    <dgm:pt modelId="{0D48F3EF-7923-48BE-AD6F-E999F10B6BFA}" type="sibTrans" cxnId="{A036B52A-C4FB-43F1-B8D9-2F8CEA7AA3CA}">
      <dgm:prSet/>
      <dgm:spPr/>
      <dgm:t>
        <a:bodyPr/>
        <a:lstStyle/>
        <a:p>
          <a:endParaRPr lang="en-US"/>
        </a:p>
      </dgm:t>
    </dgm:pt>
    <dgm:pt modelId="{4FDF8421-1932-492C-8109-0D9D8C4CA944}">
      <dgm:prSet/>
      <dgm:spPr/>
      <dgm:t>
        <a:bodyPr/>
        <a:lstStyle/>
        <a:p>
          <a:r>
            <a:rPr lang="en-US" b="1"/>
            <a:t>Pointer-Generator Networks</a:t>
          </a:r>
          <a:r>
            <a:rPr lang="en-US"/>
            <a:t> : A type of sequence-to-sequence model that balances the tradeoff between extractive and abstractive summarization by allowing the model to both generate new words and copy words from the input text (</a:t>
          </a:r>
          <a:r>
            <a:rPr lang="en-US" i="1"/>
            <a:t>copy mechanism</a:t>
          </a:r>
          <a:r>
            <a:rPr lang="en-US"/>
            <a:t>).</a:t>
          </a:r>
        </a:p>
      </dgm:t>
    </dgm:pt>
    <dgm:pt modelId="{E62F4E72-E337-41BD-995B-15835349491A}" type="parTrans" cxnId="{672EF1D1-E669-49F4-807B-2954577CA743}">
      <dgm:prSet/>
      <dgm:spPr/>
      <dgm:t>
        <a:bodyPr/>
        <a:lstStyle/>
        <a:p>
          <a:endParaRPr lang="en-US"/>
        </a:p>
      </dgm:t>
    </dgm:pt>
    <dgm:pt modelId="{CC7E0CF9-BA6E-48D6-96D2-B8B45D684D01}" type="sibTrans" cxnId="{672EF1D1-E669-49F4-807B-2954577CA743}">
      <dgm:prSet/>
      <dgm:spPr/>
      <dgm:t>
        <a:bodyPr/>
        <a:lstStyle/>
        <a:p>
          <a:endParaRPr lang="en-US"/>
        </a:p>
      </dgm:t>
    </dgm:pt>
    <dgm:pt modelId="{263B1E20-BE2E-41D8-9561-940C355CE780}" type="pres">
      <dgm:prSet presAssocID="{90CAAF04-12FA-4B1C-B367-B5F1E02C5E98}" presName="root" presStyleCnt="0">
        <dgm:presLayoutVars>
          <dgm:dir/>
          <dgm:resizeHandles val="exact"/>
        </dgm:presLayoutVars>
      </dgm:prSet>
      <dgm:spPr/>
    </dgm:pt>
    <dgm:pt modelId="{3E460736-19FB-48C9-8626-BD159DA3D795}" type="pres">
      <dgm:prSet presAssocID="{52DD1D73-C44D-4A51-936A-0BBBBC69EB48}" presName="compNode" presStyleCnt="0"/>
      <dgm:spPr/>
    </dgm:pt>
    <dgm:pt modelId="{889FDEA1-8DBA-475B-849A-73B6C159BD00}" type="pres">
      <dgm:prSet presAssocID="{52DD1D73-C44D-4A51-936A-0BBBBC69EB48}" presName="bgRect" presStyleLbl="bgShp" presStyleIdx="0" presStyleCnt="2"/>
      <dgm:spPr/>
    </dgm:pt>
    <dgm:pt modelId="{E62CCB32-2EC5-478B-B481-1CE4522EB1EE}" type="pres">
      <dgm:prSet presAssocID="{52DD1D73-C44D-4A51-936A-0BBBBC69EB4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twork Diagram"/>
        </a:ext>
      </dgm:extLst>
    </dgm:pt>
    <dgm:pt modelId="{826810C5-0310-40D1-B359-D0851140982A}" type="pres">
      <dgm:prSet presAssocID="{52DD1D73-C44D-4A51-936A-0BBBBC69EB48}" presName="spaceRect" presStyleCnt="0"/>
      <dgm:spPr/>
    </dgm:pt>
    <dgm:pt modelId="{BB37FC13-8C34-40F7-AC2A-ABB69858216B}" type="pres">
      <dgm:prSet presAssocID="{52DD1D73-C44D-4A51-936A-0BBBBC69EB48}" presName="parTx" presStyleLbl="revTx" presStyleIdx="0" presStyleCnt="2">
        <dgm:presLayoutVars>
          <dgm:chMax val="0"/>
          <dgm:chPref val="0"/>
        </dgm:presLayoutVars>
      </dgm:prSet>
      <dgm:spPr/>
    </dgm:pt>
    <dgm:pt modelId="{CD26EB45-2460-48E2-9267-06C46AA0912E}" type="pres">
      <dgm:prSet presAssocID="{0D48F3EF-7923-48BE-AD6F-E999F10B6BFA}" presName="sibTrans" presStyleCnt="0"/>
      <dgm:spPr/>
    </dgm:pt>
    <dgm:pt modelId="{09259ED5-29FE-4F82-AA75-20AE2CAA12B7}" type="pres">
      <dgm:prSet presAssocID="{4FDF8421-1932-492C-8109-0D9D8C4CA944}" presName="compNode" presStyleCnt="0"/>
      <dgm:spPr/>
    </dgm:pt>
    <dgm:pt modelId="{ECE26958-81F6-45CB-871C-1890543CC38F}" type="pres">
      <dgm:prSet presAssocID="{4FDF8421-1932-492C-8109-0D9D8C4CA944}" presName="bgRect" presStyleLbl="bgShp" presStyleIdx="1" presStyleCnt="2"/>
      <dgm:spPr/>
    </dgm:pt>
    <dgm:pt modelId="{8B205015-FED1-4806-9F1F-391C04C5C178}" type="pres">
      <dgm:prSet presAssocID="{4FDF8421-1932-492C-8109-0D9D8C4CA94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B612C827-0C51-4899-A432-D6394A1915CA}" type="pres">
      <dgm:prSet presAssocID="{4FDF8421-1932-492C-8109-0D9D8C4CA944}" presName="spaceRect" presStyleCnt="0"/>
      <dgm:spPr/>
    </dgm:pt>
    <dgm:pt modelId="{229BC3DA-4D19-415B-A8EC-971E6B004522}" type="pres">
      <dgm:prSet presAssocID="{4FDF8421-1932-492C-8109-0D9D8C4CA944}" presName="parTx" presStyleLbl="revTx" presStyleIdx="1" presStyleCnt="2">
        <dgm:presLayoutVars>
          <dgm:chMax val="0"/>
          <dgm:chPref val="0"/>
        </dgm:presLayoutVars>
      </dgm:prSet>
      <dgm:spPr/>
    </dgm:pt>
  </dgm:ptLst>
  <dgm:cxnLst>
    <dgm:cxn modelId="{A036B52A-C4FB-43F1-B8D9-2F8CEA7AA3CA}" srcId="{90CAAF04-12FA-4B1C-B367-B5F1E02C5E98}" destId="{52DD1D73-C44D-4A51-936A-0BBBBC69EB48}" srcOrd="0" destOrd="0" parTransId="{A7EA8F42-819F-45E9-A7A1-5962EE1AD19F}" sibTransId="{0D48F3EF-7923-48BE-AD6F-E999F10B6BFA}"/>
    <dgm:cxn modelId="{A9BE674D-D925-4ED5-8437-3081BDF1E93F}" type="presOf" srcId="{52DD1D73-C44D-4A51-936A-0BBBBC69EB48}" destId="{BB37FC13-8C34-40F7-AC2A-ABB69858216B}" srcOrd="0" destOrd="0" presId="urn:microsoft.com/office/officeart/2018/2/layout/IconVerticalSolidList"/>
    <dgm:cxn modelId="{147CB18A-4AB8-4152-BFB3-BC22F2A8B71F}" type="presOf" srcId="{90CAAF04-12FA-4B1C-B367-B5F1E02C5E98}" destId="{263B1E20-BE2E-41D8-9561-940C355CE780}" srcOrd="0" destOrd="0" presId="urn:microsoft.com/office/officeart/2018/2/layout/IconVerticalSolidList"/>
    <dgm:cxn modelId="{672EF1D1-E669-49F4-807B-2954577CA743}" srcId="{90CAAF04-12FA-4B1C-B367-B5F1E02C5E98}" destId="{4FDF8421-1932-492C-8109-0D9D8C4CA944}" srcOrd="1" destOrd="0" parTransId="{E62F4E72-E337-41BD-995B-15835349491A}" sibTransId="{CC7E0CF9-BA6E-48D6-96D2-B8B45D684D01}"/>
    <dgm:cxn modelId="{2FE591D9-6F29-4C4B-8218-316BA08AA058}" type="presOf" srcId="{4FDF8421-1932-492C-8109-0D9D8C4CA944}" destId="{229BC3DA-4D19-415B-A8EC-971E6B004522}" srcOrd="0" destOrd="0" presId="urn:microsoft.com/office/officeart/2018/2/layout/IconVerticalSolidList"/>
    <dgm:cxn modelId="{8940C126-FB3B-47A3-8C0F-00CD69ECF0F5}" type="presParOf" srcId="{263B1E20-BE2E-41D8-9561-940C355CE780}" destId="{3E460736-19FB-48C9-8626-BD159DA3D795}" srcOrd="0" destOrd="0" presId="urn:microsoft.com/office/officeart/2018/2/layout/IconVerticalSolidList"/>
    <dgm:cxn modelId="{22C1D67A-9616-465A-B5B5-6C5090C2BB05}" type="presParOf" srcId="{3E460736-19FB-48C9-8626-BD159DA3D795}" destId="{889FDEA1-8DBA-475B-849A-73B6C159BD00}" srcOrd="0" destOrd="0" presId="urn:microsoft.com/office/officeart/2018/2/layout/IconVerticalSolidList"/>
    <dgm:cxn modelId="{7E8ECBD9-7B9C-48F8-852F-365386E70488}" type="presParOf" srcId="{3E460736-19FB-48C9-8626-BD159DA3D795}" destId="{E62CCB32-2EC5-478B-B481-1CE4522EB1EE}" srcOrd="1" destOrd="0" presId="urn:microsoft.com/office/officeart/2018/2/layout/IconVerticalSolidList"/>
    <dgm:cxn modelId="{F418684F-4B22-427A-95D5-F71BAC7E0359}" type="presParOf" srcId="{3E460736-19FB-48C9-8626-BD159DA3D795}" destId="{826810C5-0310-40D1-B359-D0851140982A}" srcOrd="2" destOrd="0" presId="urn:microsoft.com/office/officeart/2018/2/layout/IconVerticalSolidList"/>
    <dgm:cxn modelId="{61B1C96E-330A-4D39-93B6-724664E2634E}" type="presParOf" srcId="{3E460736-19FB-48C9-8626-BD159DA3D795}" destId="{BB37FC13-8C34-40F7-AC2A-ABB69858216B}" srcOrd="3" destOrd="0" presId="urn:microsoft.com/office/officeart/2018/2/layout/IconVerticalSolidList"/>
    <dgm:cxn modelId="{DA68800F-3C68-4E66-894F-F5126C89CAC2}" type="presParOf" srcId="{263B1E20-BE2E-41D8-9561-940C355CE780}" destId="{CD26EB45-2460-48E2-9267-06C46AA0912E}" srcOrd="1" destOrd="0" presId="urn:microsoft.com/office/officeart/2018/2/layout/IconVerticalSolidList"/>
    <dgm:cxn modelId="{1D39C92E-062B-4CB7-90D3-392C283EE680}" type="presParOf" srcId="{263B1E20-BE2E-41D8-9561-940C355CE780}" destId="{09259ED5-29FE-4F82-AA75-20AE2CAA12B7}" srcOrd="2" destOrd="0" presId="urn:microsoft.com/office/officeart/2018/2/layout/IconVerticalSolidList"/>
    <dgm:cxn modelId="{5611E586-0C33-45C5-BBAE-9B442058C143}" type="presParOf" srcId="{09259ED5-29FE-4F82-AA75-20AE2CAA12B7}" destId="{ECE26958-81F6-45CB-871C-1890543CC38F}" srcOrd="0" destOrd="0" presId="urn:microsoft.com/office/officeart/2018/2/layout/IconVerticalSolidList"/>
    <dgm:cxn modelId="{7AF3E2A1-E51A-4856-9A69-AA7A3DC10BE7}" type="presParOf" srcId="{09259ED5-29FE-4F82-AA75-20AE2CAA12B7}" destId="{8B205015-FED1-4806-9F1F-391C04C5C178}" srcOrd="1" destOrd="0" presId="urn:microsoft.com/office/officeart/2018/2/layout/IconVerticalSolidList"/>
    <dgm:cxn modelId="{BB5917EF-836B-48FC-8EB8-BBA18BF7CBB5}" type="presParOf" srcId="{09259ED5-29FE-4F82-AA75-20AE2CAA12B7}" destId="{B612C827-0C51-4899-A432-D6394A1915CA}" srcOrd="2" destOrd="0" presId="urn:microsoft.com/office/officeart/2018/2/layout/IconVerticalSolidList"/>
    <dgm:cxn modelId="{1DACC857-39D0-4D38-B97B-727145DC5F27}" type="presParOf" srcId="{09259ED5-29FE-4F82-AA75-20AE2CAA12B7}" destId="{229BC3DA-4D19-415B-A8EC-971E6B00452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D07FB74-0CCD-40F4-8D51-0AEF4C5010FB}"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A705CFD7-F52D-444B-B9CD-E246D76EF442}">
      <dgm:prSet/>
      <dgm:spPr/>
      <dgm:t>
        <a:bodyPr/>
        <a:lstStyle/>
        <a:p>
          <a:r>
            <a:rPr lang="en-US" b="1"/>
            <a:t>Preprocessing </a:t>
          </a:r>
          <a:r>
            <a:rPr lang="en-US"/>
            <a:t>: Clean the text by removing stop words, punctuations, and converting the text to lowercase.</a:t>
          </a:r>
        </a:p>
      </dgm:t>
    </dgm:pt>
    <dgm:pt modelId="{E7E6B96A-4EAC-4151-8DD5-04E5266BBD69}" type="parTrans" cxnId="{7B1AA005-DFFF-4D1A-80F7-7A68D3B6C758}">
      <dgm:prSet/>
      <dgm:spPr/>
      <dgm:t>
        <a:bodyPr/>
        <a:lstStyle/>
        <a:p>
          <a:endParaRPr lang="en-US"/>
        </a:p>
      </dgm:t>
    </dgm:pt>
    <dgm:pt modelId="{F2D09A3F-DA81-4B86-8E19-05189C5BB13E}" type="sibTrans" cxnId="{7B1AA005-DFFF-4D1A-80F7-7A68D3B6C758}">
      <dgm:prSet/>
      <dgm:spPr/>
      <dgm:t>
        <a:bodyPr/>
        <a:lstStyle/>
        <a:p>
          <a:endParaRPr lang="en-US"/>
        </a:p>
      </dgm:t>
    </dgm:pt>
    <dgm:pt modelId="{CB7BF6A6-550F-4CA3-9992-8B212C261F6F}">
      <dgm:prSet/>
      <dgm:spPr/>
      <dgm:t>
        <a:bodyPr/>
        <a:lstStyle/>
        <a:p>
          <a:r>
            <a:rPr lang="en-US" b="1"/>
            <a:t>Text Representation</a:t>
          </a:r>
          <a:r>
            <a:rPr lang="en-US"/>
            <a:t> : Convert the text into a numerical format, such as bag-of-words or word embeddings, so that it can be processed by machine learning algorithms.</a:t>
          </a:r>
        </a:p>
      </dgm:t>
    </dgm:pt>
    <dgm:pt modelId="{210A6A2C-B63E-41E4-8AE3-AEAA4F0A3841}" type="parTrans" cxnId="{65FFB2C1-17CA-40DC-AE23-191EAA2102D5}">
      <dgm:prSet/>
      <dgm:spPr/>
      <dgm:t>
        <a:bodyPr/>
        <a:lstStyle/>
        <a:p>
          <a:endParaRPr lang="en-US"/>
        </a:p>
      </dgm:t>
    </dgm:pt>
    <dgm:pt modelId="{BBBC9C4E-75FB-4D9F-8A23-4AE3D6D78725}" type="sibTrans" cxnId="{65FFB2C1-17CA-40DC-AE23-191EAA2102D5}">
      <dgm:prSet/>
      <dgm:spPr/>
      <dgm:t>
        <a:bodyPr/>
        <a:lstStyle/>
        <a:p>
          <a:endParaRPr lang="en-US"/>
        </a:p>
      </dgm:t>
    </dgm:pt>
    <dgm:pt modelId="{9A4DFCCB-4089-4EA4-A793-843FB93E6ED4}">
      <dgm:prSet/>
      <dgm:spPr/>
      <dgm:t>
        <a:bodyPr/>
        <a:lstStyle/>
        <a:p>
          <a:r>
            <a:rPr lang="en-US" b="1"/>
            <a:t>Model Training</a:t>
          </a:r>
          <a:r>
            <a:rPr lang="en-US"/>
            <a:t> : Train a machine learning model on a large corpus of text data to learn patterns and relationships between words. Supervised learning is the most efficient way because you provide examples of summaries from which the model can learn.</a:t>
          </a:r>
        </a:p>
      </dgm:t>
    </dgm:pt>
    <dgm:pt modelId="{85773919-9820-4957-948D-3AE5E02D891D}" type="parTrans" cxnId="{256C4715-0761-4078-A799-C09281DD9C76}">
      <dgm:prSet/>
      <dgm:spPr/>
      <dgm:t>
        <a:bodyPr/>
        <a:lstStyle/>
        <a:p>
          <a:endParaRPr lang="en-US"/>
        </a:p>
      </dgm:t>
    </dgm:pt>
    <dgm:pt modelId="{DB2D910E-62AE-486F-B860-D00F3AE61A2C}" type="sibTrans" cxnId="{256C4715-0761-4078-A799-C09281DD9C76}">
      <dgm:prSet/>
      <dgm:spPr/>
      <dgm:t>
        <a:bodyPr/>
        <a:lstStyle/>
        <a:p>
          <a:endParaRPr lang="en-US"/>
        </a:p>
      </dgm:t>
    </dgm:pt>
    <dgm:pt modelId="{E9F84E19-76E9-484E-8E4D-C3406D8BD7BD}">
      <dgm:prSet/>
      <dgm:spPr/>
      <dgm:t>
        <a:bodyPr/>
        <a:lstStyle/>
        <a:p>
          <a:r>
            <a:rPr lang="en-US" b="1"/>
            <a:t>Summarization</a:t>
          </a:r>
          <a:r>
            <a:rPr lang="en-US"/>
            <a:t> : Use the trained model to generate a summary of the input text.</a:t>
          </a:r>
        </a:p>
      </dgm:t>
    </dgm:pt>
    <dgm:pt modelId="{9091525E-CB76-476B-BBC4-6F5E45D34C13}" type="parTrans" cxnId="{4AEA3633-58BB-4A35-B1BE-99F3BA1658B7}">
      <dgm:prSet/>
      <dgm:spPr/>
      <dgm:t>
        <a:bodyPr/>
        <a:lstStyle/>
        <a:p>
          <a:endParaRPr lang="en-US"/>
        </a:p>
      </dgm:t>
    </dgm:pt>
    <dgm:pt modelId="{BE108D04-A994-46D5-9E78-25192846701C}" type="sibTrans" cxnId="{4AEA3633-58BB-4A35-B1BE-99F3BA1658B7}">
      <dgm:prSet/>
      <dgm:spPr/>
      <dgm:t>
        <a:bodyPr/>
        <a:lstStyle/>
        <a:p>
          <a:endParaRPr lang="en-US"/>
        </a:p>
      </dgm:t>
    </dgm:pt>
    <dgm:pt modelId="{5C3A6107-8A57-442E-A46F-80561C44002B}">
      <dgm:prSet/>
      <dgm:spPr/>
      <dgm:t>
        <a:bodyPr/>
        <a:lstStyle/>
        <a:p>
          <a:r>
            <a:rPr lang="en-US" b="1"/>
            <a:t>Evaluation</a:t>
          </a:r>
          <a:r>
            <a:rPr lang="en-US"/>
            <a:t> : Use a metric such as ROUGE (Recall-Oriented Understudy for Gisting Evaluation).</a:t>
          </a:r>
        </a:p>
      </dgm:t>
    </dgm:pt>
    <dgm:pt modelId="{90FDBDC6-95EC-4C52-BD41-FAE0EF5E4D2A}" type="parTrans" cxnId="{C11C05DF-95B1-4E5B-B0A6-5D3D40F1C8B6}">
      <dgm:prSet/>
      <dgm:spPr/>
      <dgm:t>
        <a:bodyPr/>
        <a:lstStyle/>
        <a:p>
          <a:endParaRPr lang="en-US"/>
        </a:p>
      </dgm:t>
    </dgm:pt>
    <dgm:pt modelId="{9D763125-02A3-481F-B78E-9D575E374234}" type="sibTrans" cxnId="{C11C05DF-95B1-4E5B-B0A6-5D3D40F1C8B6}">
      <dgm:prSet/>
      <dgm:spPr/>
      <dgm:t>
        <a:bodyPr/>
        <a:lstStyle/>
        <a:p>
          <a:endParaRPr lang="en-US"/>
        </a:p>
      </dgm:t>
    </dgm:pt>
    <dgm:pt modelId="{40ECDDDE-3F02-4B02-B6E8-AF61A8BB3E41}" type="pres">
      <dgm:prSet presAssocID="{AD07FB74-0CCD-40F4-8D51-0AEF4C5010FB}" presName="root" presStyleCnt="0">
        <dgm:presLayoutVars>
          <dgm:dir/>
          <dgm:resizeHandles val="exact"/>
        </dgm:presLayoutVars>
      </dgm:prSet>
      <dgm:spPr/>
    </dgm:pt>
    <dgm:pt modelId="{683E1CA2-C254-4A60-88E3-45BDC2F244BC}" type="pres">
      <dgm:prSet presAssocID="{A705CFD7-F52D-444B-B9CD-E246D76EF442}" presName="compNode" presStyleCnt="0"/>
      <dgm:spPr/>
    </dgm:pt>
    <dgm:pt modelId="{0F915D6D-34FC-4EAE-A088-9B410F20F096}" type="pres">
      <dgm:prSet presAssocID="{A705CFD7-F52D-444B-B9CD-E246D76EF44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ursor"/>
        </a:ext>
      </dgm:extLst>
    </dgm:pt>
    <dgm:pt modelId="{FAE3FB2B-82D4-4124-8178-E73BC9C52F9A}" type="pres">
      <dgm:prSet presAssocID="{A705CFD7-F52D-444B-B9CD-E246D76EF442}" presName="spaceRect" presStyleCnt="0"/>
      <dgm:spPr/>
    </dgm:pt>
    <dgm:pt modelId="{530DCB55-E726-4060-8175-2609AEA3B77C}" type="pres">
      <dgm:prSet presAssocID="{A705CFD7-F52D-444B-B9CD-E246D76EF442}" presName="textRect" presStyleLbl="revTx" presStyleIdx="0" presStyleCnt="5">
        <dgm:presLayoutVars>
          <dgm:chMax val="1"/>
          <dgm:chPref val="1"/>
        </dgm:presLayoutVars>
      </dgm:prSet>
      <dgm:spPr/>
    </dgm:pt>
    <dgm:pt modelId="{86C7923D-C388-445A-8FC9-0FFF6E87C70C}" type="pres">
      <dgm:prSet presAssocID="{F2D09A3F-DA81-4B86-8E19-05189C5BB13E}" presName="sibTrans" presStyleCnt="0"/>
      <dgm:spPr/>
    </dgm:pt>
    <dgm:pt modelId="{1D5791AF-CB94-4EC6-A067-C1501D9F3D86}" type="pres">
      <dgm:prSet presAssocID="{CB7BF6A6-550F-4CA3-9992-8B212C261F6F}" presName="compNode" presStyleCnt="0"/>
      <dgm:spPr/>
    </dgm:pt>
    <dgm:pt modelId="{0261085B-B860-43BD-8EBB-1C76055B669D}" type="pres">
      <dgm:prSet presAssocID="{CB7BF6A6-550F-4CA3-9992-8B212C261F6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F8A77E73-70DD-423C-86B0-48FF85C7EFA7}" type="pres">
      <dgm:prSet presAssocID="{CB7BF6A6-550F-4CA3-9992-8B212C261F6F}" presName="spaceRect" presStyleCnt="0"/>
      <dgm:spPr/>
    </dgm:pt>
    <dgm:pt modelId="{EEF78486-893E-4789-BB39-6B9E3B3C611E}" type="pres">
      <dgm:prSet presAssocID="{CB7BF6A6-550F-4CA3-9992-8B212C261F6F}" presName="textRect" presStyleLbl="revTx" presStyleIdx="1" presStyleCnt="5">
        <dgm:presLayoutVars>
          <dgm:chMax val="1"/>
          <dgm:chPref val="1"/>
        </dgm:presLayoutVars>
      </dgm:prSet>
      <dgm:spPr/>
    </dgm:pt>
    <dgm:pt modelId="{ACFFCD1E-F77C-40E6-956A-060178AFF0EC}" type="pres">
      <dgm:prSet presAssocID="{BBBC9C4E-75FB-4D9F-8A23-4AE3D6D78725}" presName="sibTrans" presStyleCnt="0"/>
      <dgm:spPr/>
    </dgm:pt>
    <dgm:pt modelId="{44D94F27-71A0-408C-B4C9-BEFAB151D8CB}" type="pres">
      <dgm:prSet presAssocID="{9A4DFCCB-4089-4EA4-A793-843FB93E6ED4}" presName="compNode" presStyleCnt="0"/>
      <dgm:spPr/>
    </dgm:pt>
    <dgm:pt modelId="{597F1C35-CCF8-4399-80E6-165A8A043FFE}" type="pres">
      <dgm:prSet presAssocID="{9A4DFCCB-4089-4EA4-A793-843FB93E6ED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128BACCD-7C95-4D21-AC79-7F13BBC07539}" type="pres">
      <dgm:prSet presAssocID="{9A4DFCCB-4089-4EA4-A793-843FB93E6ED4}" presName="spaceRect" presStyleCnt="0"/>
      <dgm:spPr/>
    </dgm:pt>
    <dgm:pt modelId="{052009AF-37ED-4273-8DA1-D641C6FC1AD7}" type="pres">
      <dgm:prSet presAssocID="{9A4DFCCB-4089-4EA4-A793-843FB93E6ED4}" presName="textRect" presStyleLbl="revTx" presStyleIdx="2" presStyleCnt="5">
        <dgm:presLayoutVars>
          <dgm:chMax val="1"/>
          <dgm:chPref val="1"/>
        </dgm:presLayoutVars>
      </dgm:prSet>
      <dgm:spPr/>
    </dgm:pt>
    <dgm:pt modelId="{49F78049-ED54-4E68-A3BA-848D7BE8526A}" type="pres">
      <dgm:prSet presAssocID="{DB2D910E-62AE-486F-B860-D00F3AE61A2C}" presName="sibTrans" presStyleCnt="0"/>
      <dgm:spPr/>
    </dgm:pt>
    <dgm:pt modelId="{DED4F145-2CE8-4A53-BF5E-7CDA1D589759}" type="pres">
      <dgm:prSet presAssocID="{E9F84E19-76E9-484E-8E4D-C3406D8BD7BD}" presName="compNode" presStyleCnt="0"/>
      <dgm:spPr/>
    </dgm:pt>
    <dgm:pt modelId="{BB416DB6-609B-49EE-94D2-681EA4670D8B}" type="pres">
      <dgm:prSet presAssocID="{E9F84E19-76E9-484E-8E4D-C3406D8BD7B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ument"/>
        </a:ext>
      </dgm:extLst>
    </dgm:pt>
    <dgm:pt modelId="{A1BAEE5F-79E5-4F74-95F6-B016C5D4E49A}" type="pres">
      <dgm:prSet presAssocID="{E9F84E19-76E9-484E-8E4D-C3406D8BD7BD}" presName="spaceRect" presStyleCnt="0"/>
      <dgm:spPr/>
    </dgm:pt>
    <dgm:pt modelId="{F7B20696-42FF-46AE-9161-8D86ED39D9B6}" type="pres">
      <dgm:prSet presAssocID="{E9F84E19-76E9-484E-8E4D-C3406D8BD7BD}" presName="textRect" presStyleLbl="revTx" presStyleIdx="3" presStyleCnt="5">
        <dgm:presLayoutVars>
          <dgm:chMax val="1"/>
          <dgm:chPref val="1"/>
        </dgm:presLayoutVars>
      </dgm:prSet>
      <dgm:spPr/>
    </dgm:pt>
    <dgm:pt modelId="{ADDECCCB-DA3C-4155-B7A9-89FE0713761E}" type="pres">
      <dgm:prSet presAssocID="{BE108D04-A994-46D5-9E78-25192846701C}" presName="sibTrans" presStyleCnt="0"/>
      <dgm:spPr/>
    </dgm:pt>
    <dgm:pt modelId="{10671B1A-AC64-44FF-B1D7-976415838BBB}" type="pres">
      <dgm:prSet presAssocID="{5C3A6107-8A57-442E-A46F-80561C44002B}" presName="compNode" presStyleCnt="0"/>
      <dgm:spPr/>
    </dgm:pt>
    <dgm:pt modelId="{4F492C20-A1E3-4892-869B-17B16694DBA4}" type="pres">
      <dgm:prSet presAssocID="{5C3A6107-8A57-442E-A46F-80561C44002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eprechaun Hat"/>
        </a:ext>
      </dgm:extLst>
    </dgm:pt>
    <dgm:pt modelId="{0DC1E45A-69E0-45DE-8AF8-3155F63EC734}" type="pres">
      <dgm:prSet presAssocID="{5C3A6107-8A57-442E-A46F-80561C44002B}" presName="spaceRect" presStyleCnt="0"/>
      <dgm:spPr/>
    </dgm:pt>
    <dgm:pt modelId="{819F00C4-94BB-4834-8A28-E6BA66321415}" type="pres">
      <dgm:prSet presAssocID="{5C3A6107-8A57-442E-A46F-80561C44002B}" presName="textRect" presStyleLbl="revTx" presStyleIdx="4" presStyleCnt="5">
        <dgm:presLayoutVars>
          <dgm:chMax val="1"/>
          <dgm:chPref val="1"/>
        </dgm:presLayoutVars>
      </dgm:prSet>
      <dgm:spPr/>
    </dgm:pt>
  </dgm:ptLst>
  <dgm:cxnLst>
    <dgm:cxn modelId="{7B1AA005-DFFF-4D1A-80F7-7A68D3B6C758}" srcId="{AD07FB74-0CCD-40F4-8D51-0AEF4C5010FB}" destId="{A705CFD7-F52D-444B-B9CD-E246D76EF442}" srcOrd="0" destOrd="0" parTransId="{E7E6B96A-4EAC-4151-8DD5-04E5266BBD69}" sibTransId="{F2D09A3F-DA81-4B86-8E19-05189C5BB13E}"/>
    <dgm:cxn modelId="{256C4715-0761-4078-A799-C09281DD9C76}" srcId="{AD07FB74-0CCD-40F4-8D51-0AEF4C5010FB}" destId="{9A4DFCCB-4089-4EA4-A793-843FB93E6ED4}" srcOrd="2" destOrd="0" parTransId="{85773919-9820-4957-948D-3AE5E02D891D}" sibTransId="{DB2D910E-62AE-486F-B860-D00F3AE61A2C}"/>
    <dgm:cxn modelId="{4AEA3633-58BB-4A35-B1BE-99F3BA1658B7}" srcId="{AD07FB74-0CCD-40F4-8D51-0AEF4C5010FB}" destId="{E9F84E19-76E9-484E-8E4D-C3406D8BD7BD}" srcOrd="3" destOrd="0" parTransId="{9091525E-CB76-476B-BBC4-6F5E45D34C13}" sibTransId="{BE108D04-A994-46D5-9E78-25192846701C}"/>
    <dgm:cxn modelId="{20044637-CCBD-46CB-B23B-6BC46728FF79}" type="presOf" srcId="{CB7BF6A6-550F-4CA3-9992-8B212C261F6F}" destId="{EEF78486-893E-4789-BB39-6B9E3B3C611E}" srcOrd="0" destOrd="0" presId="urn:microsoft.com/office/officeart/2018/2/layout/IconLabelList"/>
    <dgm:cxn modelId="{FBAE3B3C-E471-4AAE-A57E-E48B2D5E6C20}" type="presOf" srcId="{9A4DFCCB-4089-4EA4-A793-843FB93E6ED4}" destId="{052009AF-37ED-4273-8DA1-D641C6FC1AD7}" srcOrd="0" destOrd="0" presId="urn:microsoft.com/office/officeart/2018/2/layout/IconLabelList"/>
    <dgm:cxn modelId="{658B1249-92EE-4409-8F6F-24D3F01074A8}" type="presOf" srcId="{5C3A6107-8A57-442E-A46F-80561C44002B}" destId="{819F00C4-94BB-4834-8A28-E6BA66321415}" srcOrd="0" destOrd="0" presId="urn:microsoft.com/office/officeart/2018/2/layout/IconLabelList"/>
    <dgm:cxn modelId="{674DC385-5B3B-43AB-A3D6-D5F40D7A4753}" type="presOf" srcId="{E9F84E19-76E9-484E-8E4D-C3406D8BD7BD}" destId="{F7B20696-42FF-46AE-9161-8D86ED39D9B6}" srcOrd="0" destOrd="0" presId="urn:microsoft.com/office/officeart/2018/2/layout/IconLabelList"/>
    <dgm:cxn modelId="{65FFB2C1-17CA-40DC-AE23-191EAA2102D5}" srcId="{AD07FB74-0CCD-40F4-8D51-0AEF4C5010FB}" destId="{CB7BF6A6-550F-4CA3-9992-8B212C261F6F}" srcOrd="1" destOrd="0" parTransId="{210A6A2C-B63E-41E4-8AE3-AEAA4F0A3841}" sibTransId="{BBBC9C4E-75FB-4D9F-8A23-4AE3D6D78725}"/>
    <dgm:cxn modelId="{CE6D03D1-86F8-4B9E-B3E3-BCB3AB2FC9C3}" type="presOf" srcId="{A705CFD7-F52D-444B-B9CD-E246D76EF442}" destId="{530DCB55-E726-4060-8175-2609AEA3B77C}" srcOrd="0" destOrd="0" presId="urn:microsoft.com/office/officeart/2018/2/layout/IconLabelList"/>
    <dgm:cxn modelId="{C11C05DF-95B1-4E5B-B0A6-5D3D40F1C8B6}" srcId="{AD07FB74-0CCD-40F4-8D51-0AEF4C5010FB}" destId="{5C3A6107-8A57-442E-A46F-80561C44002B}" srcOrd="4" destOrd="0" parTransId="{90FDBDC6-95EC-4C52-BD41-FAE0EF5E4D2A}" sibTransId="{9D763125-02A3-481F-B78E-9D575E374234}"/>
    <dgm:cxn modelId="{8DA28FF7-02AF-4641-AA6C-3C7236A7E0FE}" type="presOf" srcId="{AD07FB74-0CCD-40F4-8D51-0AEF4C5010FB}" destId="{40ECDDDE-3F02-4B02-B6E8-AF61A8BB3E41}" srcOrd="0" destOrd="0" presId="urn:microsoft.com/office/officeart/2018/2/layout/IconLabelList"/>
    <dgm:cxn modelId="{A631905D-1029-4965-819D-C4E51AB4412E}" type="presParOf" srcId="{40ECDDDE-3F02-4B02-B6E8-AF61A8BB3E41}" destId="{683E1CA2-C254-4A60-88E3-45BDC2F244BC}" srcOrd="0" destOrd="0" presId="urn:microsoft.com/office/officeart/2018/2/layout/IconLabelList"/>
    <dgm:cxn modelId="{D773EA3F-5CA5-475B-9444-163C8ACE66A3}" type="presParOf" srcId="{683E1CA2-C254-4A60-88E3-45BDC2F244BC}" destId="{0F915D6D-34FC-4EAE-A088-9B410F20F096}" srcOrd="0" destOrd="0" presId="urn:microsoft.com/office/officeart/2018/2/layout/IconLabelList"/>
    <dgm:cxn modelId="{0E586F16-A355-4AAC-927C-6C1609CC34E8}" type="presParOf" srcId="{683E1CA2-C254-4A60-88E3-45BDC2F244BC}" destId="{FAE3FB2B-82D4-4124-8178-E73BC9C52F9A}" srcOrd="1" destOrd="0" presId="urn:microsoft.com/office/officeart/2018/2/layout/IconLabelList"/>
    <dgm:cxn modelId="{A42D906A-A19A-4C01-AA18-203A561F3551}" type="presParOf" srcId="{683E1CA2-C254-4A60-88E3-45BDC2F244BC}" destId="{530DCB55-E726-4060-8175-2609AEA3B77C}" srcOrd="2" destOrd="0" presId="urn:microsoft.com/office/officeart/2018/2/layout/IconLabelList"/>
    <dgm:cxn modelId="{72C26B51-8910-47F8-81B8-96300DA44D46}" type="presParOf" srcId="{40ECDDDE-3F02-4B02-B6E8-AF61A8BB3E41}" destId="{86C7923D-C388-445A-8FC9-0FFF6E87C70C}" srcOrd="1" destOrd="0" presId="urn:microsoft.com/office/officeart/2018/2/layout/IconLabelList"/>
    <dgm:cxn modelId="{0337C459-60FE-4716-AB25-50A1E8611862}" type="presParOf" srcId="{40ECDDDE-3F02-4B02-B6E8-AF61A8BB3E41}" destId="{1D5791AF-CB94-4EC6-A067-C1501D9F3D86}" srcOrd="2" destOrd="0" presId="urn:microsoft.com/office/officeart/2018/2/layout/IconLabelList"/>
    <dgm:cxn modelId="{812B31D6-EEE8-4501-B3BE-23803D5D4432}" type="presParOf" srcId="{1D5791AF-CB94-4EC6-A067-C1501D9F3D86}" destId="{0261085B-B860-43BD-8EBB-1C76055B669D}" srcOrd="0" destOrd="0" presId="urn:microsoft.com/office/officeart/2018/2/layout/IconLabelList"/>
    <dgm:cxn modelId="{C442AE52-63D0-4E92-895E-4943A7B65189}" type="presParOf" srcId="{1D5791AF-CB94-4EC6-A067-C1501D9F3D86}" destId="{F8A77E73-70DD-423C-86B0-48FF85C7EFA7}" srcOrd="1" destOrd="0" presId="urn:microsoft.com/office/officeart/2018/2/layout/IconLabelList"/>
    <dgm:cxn modelId="{66E53E86-28E7-4A45-B776-A9D7354A2F2D}" type="presParOf" srcId="{1D5791AF-CB94-4EC6-A067-C1501D9F3D86}" destId="{EEF78486-893E-4789-BB39-6B9E3B3C611E}" srcOrd="2" destOrd="0" presId="urn:microsoft.com/office/officeart/2018/2/layout/IconLabelList"/>
    <dgm:cxn modelId="{59F9C15B-A668-412D-A184-7C89E6F58DE5}" type="presParOf" srcId="{40ECDDDE-3F02-4B02-B6E8-AF61A8BB3E41}" destId="{ACFFCD1E-F77C-40E6-956A-060178AFF0EC}" srcOrd="3" destOrd="0" presId="urn:microsoft.com/office/officeart/2018/2/layout/IconLabelList"/>
    <dgm:cxn modelId="{5563DA39-F054-4A84-99D7-D0C36A1C7F38}" type="presParOf" srcId="{40ECDDDE-3F02-4B02-B6E8-AF61A8BB3E41}" destId="{44D94F27-71A0-408C-B4C9-BEFAB151D8CB}" srcOrd="4" destOrd="0" presId="urn:microsoft.com/office/officeart/2018/2/layout/IconLabelList"/>
    <dgm:cxn modelId="{23701F1B-37A2-4E89-B1EC-09FCA60EC051}" type="presParOf" srcId="{44D94F27-71A0-408C-B4C9-BEFAB151D8CB}" destId="{597F1C35-CCF8-4399-80E6-165A8A043FFE}" srcOrd="0" destOrd="0" presId="urn:microsoft.com/office/officeart/2018/2/layout/IconLabelList"/>
    <dgm:cxn modelId="{EE534834-B908-4788-8E1C-172C61735863}" type="presParOf" srcId="{44D94F27-71A0-408C-B4C9-BEFAB151D8CB}" destId="{128BACCD-7C95-4D21-AC79-7F13BBC07539}" srcOrd="1" destOrd="0" presId="urn:microsoft.com/office/officeart/2018/2/layout/IconLabelList"/>
    <dgm:cxn modelId="{CBE70B20-5AA0-42EB-AF53-F04EC0568D9B}" type="presParOf" srcId="{44D94F27-71A0-408C-B4C9-BEFAB151D8CB}" destId="{052009AF-37ED-4273-8DA1-D641C6FC1AD7}" srcOrd="2" destOrd="0" presId="urn:microsoft.com/office/officeart/2018/2/layout/IconLabelList"/>
    <dgm:cxn modelId="{23A38CC7-03F5-46B2-ADD6-8EEB3ECA0B60}" type="presParOf" srcId="{40ECDDDE-3F02-4B02-B6E8-AF61A8BB3E41}" destId="{49F78049-ED54-4E68-A3BA-848D7BE8526A}" srcOrd="5" destOrd="0" presId="urn:microsoft.com/office/officeart/2018/2/layout/IconLabelList"/>
    <dgm:cxn modelId="{1842FC1B-8156-43DD-AFE9-F04B791193EC}" type="presParOf" srcId="{40ECDDDE-3F02-4B02-B6E8-AF61A8BB3E41}" destId="{DED4F145-2CE8-4A53-BF5E-7CDA1D589759}" srcOrd="6" destOrd="0" presId="urn:microsoft.com/office/officeart/2018/2/layout/IconLabelList"/>
    <dgm:cxn modelId="{F3BBDAF7-B4B9-4D85-8F6A-2F7C27C72ED8}" type="presParOf" srcId="{DED4F145-2CE8-4A53-BF5E-7CDA1D589759}" destId="{BB416DB6-609B-49EE-94D2-681EA4670D8B}" srcOrd="0" destOrd="0" presId="urn:microsoft.com/office/officeart/2018/2/layout/IconLabelList"/>
    <dgm:cxn modelId="{32ED8E70-31FF-4D28-A634-3D4DA5111670}" type="presParOf" srcId="{DED4F145-2CE8-4A53-BF5E-7CDA1D589759}" destId="{A1BAEE5F-79E5-4F74-95F6-B016C5D4E49A}" srcOrd="1" destOrd="0" presId="urn:microsoft.com/office/officeart/2018/2/layout/IconLabelList"/>
    <dgm:cxn modelId="{6E979FC8-69AE-46CC-85D9-8FD009BF3B5F}" type="presParOf" srcId="{DED4F145-2CE8-4A53-BF5E-7CDA1D589759}" destId="{F7B20696-42FF-46AE-9161-8D86ED39D9B6}" srcOrd="2" destOrd="0" presId="urn:microsoft.com/office/officeart/2018/2/layout/IconLabelList"/>
    <dgm:cxn modelId="{B1171F1D-E8BF-49FF-9CD7-13E0942F7A58}" type="presParOf" srcId="{40ECDDDE-3F02-4B02-B6E8-AF61A8BB3E41}" destId="{ADDECCCB-DA3C-4155-B7A9-89FE0713761E}" srcOrd="7" destOrd="0" presId="urn:microsoft.com/office/officeart/2018/2/layout/IconLabelList"/>
    <dgm:cxn modelId="{C971A397-22D1-47D8-BBC1-CCE7C613CE0E}" type="presParOf" srcId="{40ECDDDE-3F02-4B02-B6E8-AF61A8BB3E41}" destId="{10671B1A-AC64-44FF-B1D7-976415838BBB}" srcOrd="8" destOrd="0" presId="urn:microsoft.com/office/officeart/2018/2/layout/IconLabelList"/>
    <dgm:cxn modelId="{21D9E03A-C2C2-435E-857F-8392473D9FA8}" type="presParOf" srcId="{10671B1A-AC64-44FF-B1D7-976415838BBB}" destId="{4F492C20-A1E3-4892-869B-17B16694DBA4}" srcOrd="0" destOrd="0" presId="urn:microsoft.com/office/officeart/2018/2/layout/IconLabelList"/>
    <dgm:cxn modelId="{5438EADA-923E-4363-8061-2269AF23DAF7}" type="presParOf" srcId="{10671B1A-AC64-44FF-B1D7-976415838BBB}" destId="{0DC1E45A-69E0-45DE-8AF8-3155F63EC734}" srcOrd="1" destOrd="0" presId="urn:microsoft.com/office/officeart/2018/2/layout/IconLabelList"/>
    <dgm:cxn modelId="{8ADE3779-1F12-46FA-ADF2-32278FA57239}" type="presParOf" srcId="{10671B1A-AC64-44FF-B1D7-976415838BBB}" destId="{819F00C4-94BB-4834-8A28-E6BA66321415}"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35423F7-1EB8-47B0-A37C-36D7A4F76256}" type="doc">
      <dgm:prSet loTypeId="urn:microsoft.com/office/officeart/2016/7/layout/LinearBlockProcessNumbered" loCatId="process" qsTypeId="urn:microsoft.com/office/officeart/2005/8/quickstyle/simple4" qsCatId="simple" csTypeId="urn:microsoft.com/office/officeart/2005/8/colors/colorful5" csCatId="colorful"/>
      <dgm:spPr/>
      <dgm:t>
        <a:bodyPr/>
        <a:lstStyle/>
        <a:p>
          <a:endParaRPr lang="en-US"/>
        </a:p>
      </dgm:t>
    </dgm:pt>
    <dgm:pt modelId="{1E50D6F8-A7A2-42E9-9572-BE89467B2B6B}">
      <dgm:prSet/>
      <dgm:spPr/>
      <dgm:t>
        <a:bodyPr/>
        <a:lstStyle/>
        <a:p>
          <a:r>
            <a:rPr lang="en-US">
              <a:latin typeface="Times New Roman" panose="02020603050405020304" pitchFamily="18" charset="0"/>
              <a:cs typeface="Times New Roman" panose="02020603050405020304" pitchFamily="18" charset="0"/>
            </a:rPr>
            <a:t>Count-based techniques like </a:t>
          </a:r>
          <a:r>
            <a:rPr lang="en-US" err="1">
              <a:latin typeface="Times New Roman" panose="02020603050405020304" pitchFamily="18" charset="0"/>
              <a:cs typeface="Times New Roman" panose="02020603050405020304" pitchFamily="18" charset="0"/>
            </a:rPr>
            <a:t>CountVectorizer</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Tf-Idf</a:t>
          </a:r>
          <a:r>
            <a:rPr lang="en-US">
              <a:latin typeface="Times New Roman" panose="02020603050405020304" pitchFamily="18" charset="0"/>
              <a:cs typeface="Times New Roman" panose="02020603050405020304" pitchFamily="18" charset="0"/>
            </a:rPr>
            <a:t> Vectorizer</a:t>
          </a:r>
        </a:p>
      </dgm:t>
    </dgm:pt>
    <dgm:pt modelId="{4B275765-DFC9-4A5F-816D-4B988049E053}" type="parTrans" cxnId="{4463F42F-29C9-4319-89C8-4595138DD693}">
      <dgm:prSet/>
      <dgm:spPr/>
      <dgm:t>
        <a:bodyPr/>
        <a:lstStyle/>
        <a:p>
          <a:endParaRPr lang="en-US"/>
        </a:p>
      </dgm:t>
    </dgm:pt>
    <dgm:pt modelId="{6AB1EC5D-5BF0-4CEE-9366-BEB69E50B2E3}" type="sibTrans" cxnId="{4463F42F-29C9-4319-89C8-4595138DD693}">
      <dgm:prSet phldrT="01"/>
      <dgm:spPr/>
      <dgm:t>
        <a:bodyPr/>
        <a:lstStyle/>
        <a:p>
          <a:r>
            <a:rPr lang="en-US"/>
            <a:t>01</a:t>
          </a:r>
        </a:p>
      </dgm:t>
    </dgm:pt>
    <dgm:pt modelId="{FAC62B73-7B9E-4449-93CA-918A22D4F149}">
      <dgm:prSet/>
      <dgm:spPr/>
      <dgm:t>
        <a:bodyPr/>
        <a:lstStyle/>
        <a:p>
          <a:r>
            <a:rPr lang="en-US">
              <a:latin typeface="Times New Roman" panose="02020603050405020304" pitchFamily="18" charset="0"/>
              <a:cs typeface="Times New Roman" panose="02020603050405020304" pitchFamily="18" charset="0"/>
            </a:rPr>
            <a:t>Pretrained word embeddings based techniques like Word2Vec</a:t>
          </a:r>
        </a:p>
      </dgm:t>
    </dgm:pt>
    <dgm:pt modelId="{011F4242-1F2C-45B6-9520-5C1E0A076F30}" type="parTrans" cxnId="{768C8A6A-415C-4F9E-8CD9-F8B5E520F4CE}">
      <dgm:prSet/>
      <dgm:spPr/>
      <dgm:t>
        <a:bodyPr/>
        <a:lstStyle/>
        <a:p>
          <a:endParaRPr lang="en-US"/>
        </a:p>
      </dgm:t>
    </dgm:pt>
    <dgm:pt modelId="{FA092B43-4FCD-4E38-B326-EF6F2695ED9A}" type="sibTrans" cxnId="{768C8A6A-415C-4F9E-8CD9-F8B5E520F4CE}">
      <dgm:prSet phldrT="02"/>
      <dgm:spPr/>
      <dgm:t>
        <a:bodyPr/>
        <a:lstStyle/>
        <a:p>
          <a:r>
            <a:rPr lang="en-US"/>
            <a:t>02</a:t>
          </a:r>
        </a:p>
      </dgm:t>
    </dgm:pt>
    <dgm:pt modelId="{76096C13-8749-46BE-98B7-BB3F5FDB3C6F}">
      <dgm:prSet/>
      <dgm:spPr/>
      <dgm:t>
        <a:bodyPr/>
        <a:lstStyle/>
        <a:p>
          <a:r>
            <a:rPr lang="en-CA">
              <a:latin typeface="Times New Roman" panose="02020603050405020304" pitchFamily="18" charset="0"/>
              <a:cs typeface="Times New Roman" panose="02020603050405020304" pitchFamily="18" charset="0"/>
            </a:rPr>
            <a:t>Pretrained SOTA transformers like BERT</a:t>
          </a:r>
          <a:endParaRPr lang="en-US">
            <a:latin typeface="Times New Roman" panose="02020603050405020304" pitchFamily="18" charset="0"/>
            <a:cs typeface="Times New Roman" panose="02020603050405020304" pitchFamily="18" charset="0"/>
          </a:endParaRPr>
        </a:p>
      </dgm:t>
    </dgm:pt>
    <dgm:pt modelId="{4CAD1BE5-1882-409C-A171-6D7DE4D79B31}" type="parTrans" cxnId="{4609809F-96C5-4D22-AD8B-A4EBCB903ECA}">
      <dgm:prSet/>
      <dgm:spPr/>
      <dgm:t>
        <a:bodyPr/>
        <a:lstStyle/>
        <a:p>
          <a:endParaRPr lang="en-US"/>
        </a:p>
      </dgm:t>
    </dgm:pt>
    <dgm:pt modelId="{C1754C56-435C-415B-B5BF-C9FAAD09D7E4}" type="sibTrans" cxnId="{4609809F-96C5-4D22-AD8B-A4EBCB903ECA}">
      <dgm:prSet phldrT="03"/>
      <dgm:spPr/>
      <dgm:t>
        <a:bodyPr/>
        <a:lstStyle/>
        <a:p>
          <a:r>
            <a:rPr lang="en-US"/>
            <a:t>03</a:t>
          </a:r>
        </a:p>
      </dgm:t>
    </dgm:pt>
    <dgm:pt modelId="{F130E9D4-925B-47D7-B525-F81A8E62E19E}" type="pres">
      <dgm:prSet presAssocID="{C35423F7-1EB8-47B0-A37C-36D7A4F76256}" presName="Name0" presStyleCnt="0">
        <dgm:presLayoutVars>
          <dgm:animLvl val="lvl"/>
          <dgm:resizeHandles val="exact"/>
        </dgm:presLayoutVars>
      </dgm:prSet>
      <dgm:spPr/>
    </dgm:pt>
    <dgm:pt modelId="{C41B2CDA-D6B0-41A1-8C07-410CC33CA54B}" type="pres">
      <dgm:prSet presAssocID="{1E50D6F8-A7A2-42E9-9572-BE89467B2B6B}" presName="compositeNode" presStyleCnt="0">
        <dgm:presLayoutVars>
          <dgm:bulletEnabled val="1"/>
        </dgm:presLayoutVars>
      </dgm:prSet>
      <dgm:spPr/>
    </dgm:pt>
    <dgm:pt modelId="{B4456368-F4E1-4A85-8FC8-A93664AE27CA}" type="pres">
      <dgm:prSet presAssocID="{1E50D6F8-A7A2-42E9-9572-BE89467B2B6B}" presName="bgRect" presStyleLbl="alignNode1" presStyleIdx="0" presStyleCnt="3"/>
      <dgm:spPr/>
    </dgm:pt>
    <dgm:pt modelId="{06A7EC3E-0F83-41EA-9EB8-B56604D450E1}" type="pres">
      <dgm:prSet presAssocID="{6AB1EC5D-5BF0-4CEE-9366-BEB69E50B2E3}" presName="sibTransNodeRect" presStyleLbl="alignNode1" presStyleIdx="0" presStyleCnt="3">
        <dgm:presLayoutVars>
          <dgm:chMax val="0"/>
          <dgm:bulletEnabled val="1"/>
        </dgm:presLayoutVars>
      </dgm:prSet>
      <dgm:spPr/>
    </dgm:pt>
    <dgm:pt modelId="{980CA9B2-AC7E-4ED5-A539-222FEF70A11D}" type="pres">
      <dgm:prSet presAssocID="{1E50D6F8-A7A2-42E9-9572-BE89467B2B6B}" presName="nodeRect" presStyleLbl="alignNode1" presStyleIdx="0" presStyleCnt="3">
        <dgm:presLayoutVars>
          <dgm:bulletEnabled val="1"/>
        </dgm:presLayoutVars>
      </dgm:prSet>
      <dgm:spPr/>
    </dgm:pt>
    <dgm:pt modelId="{57FAD127-B38F-40E4-A2DB-AEEECD313294}" type="pres">
      <dgm:prSet presAssocID="{6AB1EC5D-5BF0-4CEE-9366-BEB69E50B2E3}" presName="sibTrans" presStyleCnt="0"/>
      <dgm:spPr/>
    </dgm:pt>
    <dgm:pt modelId="{10E3476B-2224-4176-93E1-68820D4787E4}" type="pres">
      <dgm:prSet presAssocID="{FAC62B73-7B9E-4449-93CA-918A22D4F149}" presName="compositeNode" presStyleCnt="0">
        <dgm:presLayoutVars>
          <dgm:bulletEnabled val="1"/>
        </dgm:presLayoutVars>
      </dgm:prSet>
      <dgm:spPr/>
    </dgm:pt>
    <dgm:pt modelId="{078B7259-EC62-40A9-BF40-F53B08220058}" type="pres">
      <dgm:prSet presAssocID="{FAC62B73-7B9E-4449-93CA-918A22D4F149}" presName="bgRect" presStyleLbl="alignNode1" presStyleIdx="1" presStyleCnt="3"/>
      <dgm:spPr/>
    </dgm:pt>
    <dgm:pt modelId="{6CDEFF91-6794-4EE3-AABA-3513A3F6F582}" type="pres">
      <dgm:prSet presAssocID="{FA092B43-4FCD-4E38-B326-EF6F2695ED9A}" presName="sibTransNodeRect" presStyleLbl="alignNode1" presStyleIdx="1" presStyleCnt="3">
        <dgm:presLayoutVars>
          <dgm:chMax val="0"/>
          <dgm:bulletEnabled val="1"/>
        </dgm:presLayoutVars>
      </dgm:prSet>
      <dgm:spPr/>
    </dgm:pt>
    <dgm:pt modelId="{425DE7D5-1540-4C55-BBCE-6F4E4E4F6F1D}" type="pres">
      <dgm:prSet presAssocID="{FAC62B73-7B9E-4449-93CA-918A22D4F149}" presName="nodeRect" presStyleLbl="alignNode1" presStyleIdx="1" presStyleCnt="3">
        <dgm:presLayoutVars>
          <dgm:bulletEnabled val="1"/>
        </dgm:presLayoutVars>
      </dgm:prSet>
      <dgm:spPr/>
    </dgm:pt>
    <dgm:pt modelId="{469A1054-A4BA-4A24-ABC4-362FB4986BEA}" type="pres">
      <dgm:prSet presAssocID="{FA092B43-4FCD-4E38-B326-EF6F2695ED9A}" presName="sibTrans" presStyleCnt="0"/>
      <dgm:spPr/>
    </dgm:pt>
    <dgm:pt modelId="{A6546B14-701F-4FBD-A076-C9518D4D63BC}" type="pres">
      <dgm:prSet presAssocID="{76096C13-8749-46BE-98B7-BB3F5FDB3C6F}" presName="compositeNode" presStyleCnt="0">
        <dgm:presLayoutVars>
          <dgm:bulletEnabled val="1"/>
        </dgm:presLayoutVars>
      </dgm:prSet>
      <dgm:spPr/>
    </dgm:pt>
    <dgm:pt modelId="{D3D8C9B4-960D-4003-BCBD-8DD976560AEE}" type="pres">
      <dgm:prSet presAssocID="{76096C13-8749-46BE-98B7-BB3F5FDB3C6F}" presName="bgRect" presStyleLbl="alignNode1" presStyleIdx="2" presStyleCnt="3" custLinFactNeighborX="25" custLinFactNeighborY="-1315"/>
      <dgm:spPr/>
    </dgm:pt>
    <dgm:pt modelId="{2F9EDA3A-D329-4DFA-AE96-A665711E1656}" type="pres">
      <dgm:prSet presAssocID="{C1754C56-435C-415B-B5BF-C9FAAD09D7E4}" presName="sibTransNodeRect" presStyleLbl="alignNode1" presStyleIdx="2" presStyleCnt="3">
        <dgm:presLayoutVars>
          <dgm:chMax val="0"/>
          <dgm:bulletEnabled val="1"/>
        </dgm:presLayoutVars>
      </dgm:prSet>
      <dgm:spPr/>
    </dgm:pt>
    <dgm:pt modelId="{6B2834B2-B575-4AD4-B5E2-F657F4E7903E}" type="pres">
      <dgm:prSet presAssocID="{76096C13-8749-46BE-98B7-BB3F5FDB3C6F}" presName="nodeRect" presStyleLbl="alignNode1" presStyleIdx="2" presStyleCnt="3">
        <dgm:presLayoutVars>
          <dgm:bulletEnabled val="1"/>
        </dgm:presLayoutVars>
      </dgm:prSet>
      <dgm:spPr/>
    </dgm:pt>
  </dgm:ptLst>
  <dgm:cxnLst>
    <dgm:cxn modelId="{9A3A5F01-00B0-4554-9D43-37A2D45A9E6F}" type="presOf" srcId="{1E50D6F8-A7A2-42E9-9572-BE89467B2B6B}" destId="{980CA9B2-AC7E-4ED5-A539-222FEF70A11D}" srcOrd="1" destOrd="0" presId="urn:microsoft.com/office/officeart/2016/7/layout/LinearBlockProcessNumbered"/>
    <dgm:cxn modelId="{22BD7704-0395-463C-9E0C-EA435A47283E}" type="presOf" srcId="{FA092B43-4FCD-4E38-B326-EF6F2695ED9A}" destId="{6CDEFF91-6794-4EE3-AABA-3513A3F6F582}" srcOrd="0" destOrd="0" presId="urn:microsoft.com/office/officeart/2016/7/layout/LinearBlockProcessNumbered"/>
    <dgm:cxn modelId="{A024AD1B-DFCD-40D8-85CD-AD8D52F6A8F4}" type="presOf" srcId="{1E50D6F8-A7A2-42E9-9572-BE89467B2B6B}" destId="{B4456368-F4E1-4A85-8FC8-A93664AE27CA}" srcOrd="0" destOrd="0" presId="urn:microsoft.com/office/officeart/2016/7/layout/LinearBlockProcessNumbered"/>
    <dgm:cxn modelId="{4463F42F-29C9-4319-89C8-4595138DD693}" srcId="{C35423F7-1EB8-47B0-A37C-36D7A4F76256}" destId="{1E50D6F8-A7A2-42E9-9572-BE89467B2B6B}" srcOrd="0" destOrd="0" parTransId="{4B275765-DFC9-4A5F-816D-4B988049E053}" sibTransId="{6AB1EC5D-5BF0-4CEE-9366-BEB69E50B2E3}"/>
    <dgm:cxn modelId="{A196BF36-C055-4C56-BC8A-F7695620B443}" type="presOf" srcId="{6AB1EC5D-5BF0-4CEE-9366-BEB69E50B2E3}" destId="{06A7EC3E-0F83-41EA-9EB8-B56604D450E1}" srcOrd="0" destOrd="0" presId="urn:microsoft.com/office/officeart/2016/7/layout/LinearBlockProcessNumbered"/>
    <dgm:cxn modelId="{FA674E64-9959-4540-8EF9-E5E3469A9804}" type="presOf" srcId="{C1754C56-435C-415B-B5BF-C9FAAD09D7E4}" destId="{2F9EDA3A-D329-4DFA-AE96-A665711E1656}" srcOrd="0" destOrd="0" presId="urn:microsoft.com/office/officeart/2016/7/layout/LinearBlockProcessNumbered"/>
    <dgm:cxn modelId="{768C8A6A-415C-4F9E-8CD9-F8B5E520F4CE}" srcId="{C35423F7-1EB8-47B0-A37C-36D7A4F76256}" destId="{FAC62B73-7B9E-4449-93CA-918A22D4F149}" srcOrd="1" destOrd="0" parTransId="{011F4242-1F2C-45B6-9520-5C1E0A076F30}" sibTransId="{FA092B43-4FCD-4E38-B326-EF6F2695ED9A}"/>
    <dgm:cxn modelId="{50631E6B-C945-492A-B3BB-B00A9CADB5C3}" type="presOf" srcId="{FAC62B73-7B9E-4449-93CA-918A22D4F149}" destId="{425DE7D5-1540-4C55-BBCE-6F4E4E4F6F1D}" srcOrd="1" destOrd="0" presId="urn:microsoft.com/office/officeart/2016/7/layout/LinearBlockProcessNumbered"/>
    <dgm:cxn modelId="{200EF77B-2614-46C1-B3C7-4933BB31C0E4}" type="presOf" srcId="{C35423F7-1EB8-47B0-A37C-36D7A4F76256}" destId="{F130E9D4-925B-47D7-B525-F81A8E62E19E}" srcOrd="0" destOrd="0" presId="urn:microsoft.com/office/officeart/2016/7/layout/LinearBlockProcessNumbered"/>
    <dgm:cxn modelId="{BD9F9B87-655F-464E-BEA7-525CFF5A6597}" type="presOf" srcId="{FAC62B73-7B9E-4449-93CA-918A22D4F149}" destId="{078B7259-EC62-40A9-BF40-F53B08220058}" srcOrd="0" destOrd="0" presId="urn:microsoft.com/office/officeart/2016/7/layout/LinearBlockProcessNumbered"/>
    <dgm:cxn modelId="{C37C428B-9D22-4D02-9A0A-F820F3D7E254}" type="presOf" srcId="{76096C13-8749-46BE-98B7-BB3F5FDB3C6F}" destId="{D3D8C9B4-960D-4003-BCBD-8DD976560AEE}" srcOrd="0" destOrd="0" presId="urn:microsoft.com/office/officeart/2016/7/layout/LinearBlockProcessNumbered"/>
    <dgm:cxn modelId="{4609809F-96C5-4D22-AD8B-A4EBCB903ECA}" srcId="{C35423F7-1EB8-47B0-A37C-36D7A4F76256}" destId="{76096C13-8749-46BE-98B7-BB3F5FDB3C6F}" srcOrd="2" destOrd="0" parTransId="{4CAD1BE5-1882-409C-A171-6D7DE4D79B31}" sibTransId="{C1754C56-435C-415B-B5BF-C9FAAD09D7E4}"/>
    <dgm:cxn modelId="{E0E463AA-8205-45FE-B8AD-09C4BA29F455}" type="presOf" srcId="{76096C13-8749-46BE-98B7-BB3F5FDB3C6F}" destId="{6B2834B2-B575-4AD4-B5E2-F657F4E7903E}" srcOrd="1" destOrd="0" presId="urn:microsoft.com/office/officeart/2016/7/layout/LinearBlockProcessNumbered"/>
    <dgm:cxn modelId="{7759B121-2693-493E-B54D-B9B068ACA7F8}" type="presParOf" srcId="{F130E9D4-925B-47D7-B525-F81A8E62E19E}" destId="{C41B2CDA-D6B0-41A1-8C07-410CC33CA54B}" srcOrd="0" destOrd="0" presId="urn:microsoft.com/office/officeart/2016/7/layout/LinearBlockProcessNumbered"/>
    <dgm:cxn modelId="{A8B806ED-A078-4B35-B7E9-B2FE7F15FA0E}" type="presParOf" srcId="{C41B2CDA-D6B0-41A1-8C07-410CC33CA54B}" destId="{B4456368-F4E1-4A85-8FC8-A93664AE27CA}" srcOrd="0" destOrd="0" presId="urn:microsoft.com/office/officeart/2016/7/layout/LinearBlockProcessNumbered"/>
    <dgm:cxn modelId="{95517707-F728-4252-B796-40B31E621EC6}" type="presParOf" srcId="{C41B2CDA-D6B0-41A1-8C07-410CC33CA54B}" destId="{06A7EC3E-0F83-41EA-9EB8-B56604D450E1}" srcOrd="1" destOrd="0" presId="urn:microsoft.com/office/officeart/2016/7/layout/LinearBlockProcessNumbered"/>
    <dgm:cxn modelId="{27E38325-50B6-4EA0-99E8-4731E3E53811}" type="presParOf" srcId="{C41B2CDA-D6B0-41A1-8C07-410CC33CA54B}" destId="{980CA9B2-AC7E-4ED5-A539-222FEF70A11D}" srcOrd="2" destOrd="0" presId="urn:microsoft.com/office/officeart/2016/7/layout/LinearBlockProcessNumbered"/>
    <dgm:cxn modelId="{B8ED7E96-22E6-4383-8322-091D950BA434}" type="presParOf" srcId="{F130E9D4-925B-47D7-B525-F81A8E62E19E}" destId="{57FAD127-B38F-40E4-A2DB-AEEECD313294}" srcOrd="1" destOrd="0" presId="urn:microsoft.com/office/officeart/2016/7/layout/LinearBlockProcessNumbered"/>
    <dgm:cxn modelId="{66D4C368-EC2C-4317-8F21-E491977F1201}" type="presParOf" srcId="{F130E9D4-925B-47D7-B525-F81A8E62E19E}" destId="{10E3476B-2224-4176-93E1-68820D4787E4}" srcOrd="2" destOrd="0" presId="urn:microsoft.com/office/officeart/2016/7/layout/LinearBlockProcessNumbered"/>
    <dgm:cxn modelId="{573BACF3-100F-447B-8CBC-DDF08C05BECD}" type="presParOf" srcId="{10E3476B-2224-4176-93E1-68820D4787E4}" destId="{078B7259-EC62-40A9-BF40-F53B08220058}" srcOrd="0" destOrd="0" presId="urn:microsoft.com/office/officeart/2016/7/layout/LinearBlockProcessNumbered"/>
    <dgm:cxn modelId="{5A34B21A-D010-4EB8-B65B-DE290C195425}" type="presParOf" srcId="{10E3476B-2224-4176-93E1-68820D4787E4}" destId="{6CDEFF91-6794-4EE3-AABA-3513A3F6F582}" srcOrd="1" destOrd="0" presId="urn:microsoft.com/office/officeart/2016/7/layout/LinearBlockProcessNumbered"/>
    <dgm:cxn modelId="{E1442E32-5278-41F0-B34F-BA5DAB15DFFE}" type="presParOf" srcId="{10E3476B-2224-4176-93E1-68820D4787E4}" destId="{425DE7D5-1540-4C55-BBCE-6F4E4E4F6F1D}" srcOrd="2" destOrd="0" presId="urn:microsoft.com/office/officeart/2016/7/layout/LinearBlockProcessNumbered"/>
    <dgm:cxn modelId="{6B08D5EB-DD2A-4C30-A48F-520E486D16BB}" type="presParOf" srcId="{F130E9D4-925B-47D7-B525-F81A8E62E19E}" destId="{469A1054-A4BA-4A24-ABC4-362FB4986BEA}" srcOrd="3" destOrd="0" presId="urn:microsoft.com/office/officeart/2016/7/layout/LinearBlockProcessNumbered"/>
    <dgm:cxn modelId="{08458BD7-F2D3-4FE0-8F86-39FC7D55DD6E}" type="presParOf" srcId="{F130E9D4-925B-47D7-B525-F81A8E62E19E}" destId="{A6546B14-701F-4FBD-A076-C9518D4D63BC}" srcOrd="4" destOrd="0" presId="urn:microsoft.com/office/officeart/2016/7/layout/LinearBlockProcessNumbered"/>
    <dgm:cxn modelId="{FB228D14-A45B-4A84-A589-B62907E58F63}" type="presParOf" srcId="{A6546B14-701F-4FBD-A076-C9518D4D63BC}" destId="{D3D8C9B4-960D-4003-BCBD-8DD976560AEE}" srcOrd="0" destOrd="0" presId="urn:microsoft.com/office/officeart/2016/7/layout/LinearBlockProcessNumbered"/>
    <dgm:cxn modelId="{4DB3484B-E0D6-4292-A95F-6F92B8123045}" type="presParOf" srcId="{A6546B14-701F-4FBD-A076-C9518D4D63BC}" destId="{2F9EDA3A-D329-4DFA-AE96-A665711E1656}" srcOrd="1" destOrd="0" presId="urn:microsoft.com/office/officeart/2016/7/layout/LinearBlockProcessNumbered"/>
    <dgm:cxn modelId="{E2BAD4E8-23D3-467F-9AC1-211D47E5B11C}" type="presParOf" srcId="{A6546B14-701F-4FBD-A076-C9518D4D63BC}" destId="{6B2834B2-B575-4AD4-B5E2-F657F4E7903E}"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94A2A2C-23FD-4500-9E74-C7492318E435}"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14CA9E1C-DCA0-428E-81C8-80C0B5B04614}">
      <dgm:prSet/>
      <dgm:spPr/>
      <dgm:t>
        <a:bodyPr/>
        <a:lstStyle/>
        <a:p>
          <a:pPr>
            <a:lnSpc>
              <a:spcPct val="100000"/>
            </a:lnSpc>
          </a:pPr>
          <a:r>
            <a:rPr lang="en-US"/>
            <a:t>Social media/ email summarization</a:t>
          </a:r>
        </a:p>
      </dgm:t>
    </dgm:pt>
    <dgm:pt modelId="{5E206E1D-D7D8-4ABB-831D-D2A7E06DFBBC}" type="parTrans" cxnId="{A278B967-187D-4F12-B208-AF877930817F}">
      <dgm:prSet/>
      <dgm:spPr/>
      <dgm:t>
        <a:bodyPr/>
        <a:lstStyle/>
        <a:p>
          <a:endParaRPr lang="en-US"/>
        </a:p>
      </dgm:t>
    </dgm:pt>
    <dgm:pt modelId="{B665EB02-5B6A-46E2-AC37-A88CEC09519E}" type="sibTrans" cxnId="{A278B967-187D-4F12-B208-AF877930817F}">
      <dgm:prSet/>
      <dgm:spPr/>
      <dgm:t>
        <a:bodyPr/>
        <a:lstStyle/>
        <a:p>
          <a:pPr>
            <a:lnSpc>
              <a:spcPct val="100000"/>
            </a:lnSpc>
          </a:pPr>
          <a:endParaRPr lang="en-US"/>
        </a:p>
      </dgm:t>
    </dgm:pt>
    <dgm:pt modelId="{8F0BD74F-6EF8-472B-9F02-DC948DC837E0}">
      <dgm:prSet/>
      <dgm:spPr/>
      <dgm:t>
        <a:bodyPr/>
        <a:lstStyle/>
        <a:p>
          <a:pPr>
            <a:lnSpc>
              <a:spcPct val="100000"/>
            </a:lnSpc>
          </a:pPr>
          <a:r>
            <a:rPr lang="en-US"/>
            <a:t>Medical record summarization</a:t>
          </a:r>
        </a:p>
      </dgm:t>
    </dgm:pt>
    <dgm:pt modelId="{7A371CF1-9F4F-49E8-9061-CD73246E3DEC}" type="parTrans" cxnId="{EB492B86-44A9-45B3-887E-4687B813BBED}">
      <dgm:prSet/>
      <dgm:spPr/>
      <dgm:t>
        <a:bodyPr/>
        <a:lstStyle/>
        <a:p>
          <a:endParaRPr lang="en-US"/>
        </a:p>
      </dgm:t>
    </dgm:pt>
    <dgm:pt modelId="{9C9ED24E-E64A-4F4A-8CEC-092B7F7E267A}" type="sibTrans" cxnId="{EB492B86-44A9-45B3-887E-4687B813BBED}">
      <dgm:prSet/>
      <dgm:spPr/>
      <dgm:t>
        <a:bodyPr/>
        <a:lstStyle/>
        <a:p>
          <a:pPr>
            <a:lnSpc>
              <a:spcPct val="100000"/>
            </a:lnSpc>
          </a:pPr>
          <a:endParaRPr lang="en-US"/>
        </a:p>
      </dgm:t>
    </dgm:pt>
    <dgm:pt modelId="{0AD410A8-0AF1-4714-A2AB-D23F795543FB}">
      <dgm:prSet/>
      <dgm:spPr/>
      <dgm:t>
        <a:bodyPr/>
        <a:lstStyle/>
        <a:p>
          <a:pPr>
            <a:lnSpc>
              <a:spcPct val="100000"/>
            </a:lnSpc>
          </a:pPr>
          <a:r>
            <a:rPr lang="en-US"/>
            <a:t>SEO and Search Marketing</a:t>
          </a:r>
        </a:p>
      </dgm:t>
    </dgm:pt>
    <dgm:pt modelId="{1D68FB9E-0CD9-4A62-9F6B-7CC49A4DC44F}" type="parTrans" cxnId="{4A7F60AC-8D5E-42FA-9A41-10F9E6F7365B}">
      <dgm:prSet/>
      <dgm:spPr/>
      <dgm:t>
        <a:bodyPr/>
        <a:lstStyle/>
        <a:p>
          <a:endParaRPr lang="en-US"/>
        </a:p>
      </dgm:t>
    </dgm:pt>
    <dgm:pt modelId="{29DFE84F-B1A2-4B4C-B1EF-3F531736BF9E}" type="sibTrans" cxnId="{4A7F60AC-8D5E-42FA-9A41-10F9E6F7365B}">
      <dgm:prSet/>
      <dgm:spPr/>
      <dgm:t>
        <a:bodyPr/>
        <a:lstStyle/>
        <a:p>
          <a:pPr>
            <a:lnSpc>
              <a:spcPct val="100000"/>
            </a:lnSpc>
          </a:pPr>
          <a:endParaRPr lang="en-US"/>
        </a:p>
      </dgm:t>
    </dgm:pt>
    <dgm:pt modelId="{37395F58-DC98-4EFD-967D-E68E6A698BB0}">
      <dgm:prSet/>
      <dgm:spPr/>
      <dgm:t>
        <a:bodyPr/>
        <a:lstStyle/>
        <a:p>
          <a:pPr>
            <a:lnSpc>
              <a:spcPct val="100000"/>
            </a:lnSpc>
          </a:pPr>
          <a:r>
            <a:rPr lang="en-US"/>
            <a:t>E-learning and </a:t>
          </a:r>
          <a:r>
            <a:rPr lang="en-US">
              <a:latin typeface="Century Gothic" panose="020B0502020202020204"/>
            </a:rPr>
            <a:t>Education</a:t>
          </a:r>
          <a:endParaRPr lang="en-US"/>
        </a:p>
      </dgm:t>
    </dgm:pt>
    <dgm:pt modelId="{1E1FDEBB-0F78-4451-827C-DF68F032C8E0}" type="parTrans" cxnId="{BCECBFFA-5B9F-42B7-9D86-3D29821B5134}">
      <dgm:prSet/>
      <dgm:spPr/>
      <dgm:t>
        <a:bodyPr/>
        <a:lstStyle/>
        <a:p>
          <a:endParaRPr lang="en-US"/>
        </a:p>
      </dgm:t>
    </dgm:pt>
    <dgm:pt modelId="{41368C87-E6AA-4EE0-8BE1-9B832B0618A9}" type="sibTrans" cxnId="{BCECBFFA-5B9F-42B7-9D86-3D29821B5134}">
      <dgm:prSet/>
      <dgm:spPr/>
      <dgm:t>
        <a:bodyPr/>
        <a:lstStyle/>
        <a:p>
          <a:pPr>
            <a:lnSpc>
              <a:spcPct val="100000"/>
            </a:lnSpc>
          </a:pPr>
          <a:endParaRPr lang="en-US"/>
        </a:p>
      </dgm:t>
    </dgm:pt>
    <dgm:pt modelId="{16857E9A-A382-4F76-B55E-7BF33363ED6A}">
      <dgm:prSet phldr="0"/>
      <dgm:spPr/>
      <dgm:t>
        <a:bodyPr/>
        <a:lstStyle/>
        <a:p>
          <a:pPr>
            <a:lnSpc>
              <a:spcPct val="100000"/>
            </a:lnSpc>
          </a:pPr>
          <a:r>
            <a:rPr lang="en-US">
              <a:latin typeface="Century Gothic" panose="020B0502020202020204"/>
            </a:rPr>
            <a:t>Customer feedback and review</a:t>
          </a:r>
        </a:p>
      </dgm:t>
    </dgm:pt>
    <dgm:pt modelId="{0246C89E-1049-47CB-8AB3-CF09EA041F0D}" type="parTrans" cxnId="{69163BF2-66F4-4BC7-8B7B-F6753A0BD730}">
      <dgm:prSet/>
      <dgm:spPr/>
    </dgm:pt>
    <dgm:pt modelId="{9BB71D89-FA38-4255-B45D-5A626D388967}" type="sibTrans" cxnId="{69163BF2-66F4-4BC7-8B7B-F6753A0BD730}">
      <dgm:prSet/>
      <dgm:spPr/>
      <dgm:t>
        <a:bodyPr/>
        <a:lstStyle/>
        <a:p>
          <a:endParaRPr lang="en-US"/>
        </a:p>
      </dgm:t>
    </dgm:pt>
    <dgm:pt modelId="{E8ABB7E6-CE24-4610-BBB6-BF31C16A249C}" type="pres">
      <dgm:prSet presAssocID="{094A2A2C-23FD-4500-9E74-C7492318E435}" presName="root" presStyleCnt="0">
        <dgm:presLayoutVars>
          <dgm:dir/>
          <dgm:resizeHandles val="exact"/>
        </dgm:presLayoutVars>
      </dgm:prSet>
      <dgm:spPr/>
    </dgm:pt>
    <dgm:pt modelId="{A2AFAB1E-9069-4D1E-9296-2535B92DA67D}" type="pres">
      <dgm:prSet presAssocID="{14CA9E1C-DCA0-428E-81C8-80C0B5B04614}" presName="compNode" presStyleCnt="0"/>
      <dgm:spPr/>
    </dgm:pt>
    <dgm:pt modelId="{C3676C20-2451-4D6D-86EB-6FE30DCDB09F}" type="pres">
      <dgm:prSet presAssocID="{14CA9E1C-DCA0-428E-81C8-80C0B5B04614}" presName="bgRect" presStyleLbl="bgShp" presStyleIdx="0" presStyleCnt="5"/>
      <dgm:spPr/>
    </dgm:pt>
    <dgm:pt modelId="{EB9A2503-C729-4103-8A89-1FC36C59BB56}" type="pres">
      <dgm:prSet presAssocID="{14CA9E1C-DCA0-428E-81C8-80C0B5B0461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mail"/>
        </a:ext>
      </dgm:extLst>
    </dgm:pt>
    <dgm:pt modelId="{0C2775BD-0F64-4DBB-8A07-44434471CA9B}" type="pres">
      <dgm:prSet presAssocID="{14CA9E1C-DCA0-428E-81C8-80C0B5B04614}" presName="spaceRect" presStyleCnt="0"/>
      <dgm:spPr/>
    </dgm:pt>
    <dgm:pt modelId="{8CC8A989-ACCD-4D9C-9071-047FB26079B4}" type="pres">
      <dgm:prSet presAssocID="{14CA9E1C-DCA0-428E-81C8-80C0B5B04614}" presName="parTx" presStyleLbl="revTx" presStyleIdx="0" presStyleCnt="5">
        <dgm:presLayoutVars>
          <dgm:chMax val="0"/>
          <dgm:chPref val="0"/>
        </dgm:presLayoutVars>
      </dgm:prSet>
      <dgm:spPr/>
    </dgm:pt>
    <dgm:pt modelId="{037D906F-7527-470B-A820-E64C02C66724}" type="pres">
      <dgm:prSet presAssocID="{B665EB02-5B6A-46E2-AC37-A88CEC09519E}" presName="sibTrans" presStyleCnt="0"/>
      <dgm:spPr/>
    </dgm:pt>
    <dgm:pt modelId="{C1A835BC-1341-4851-8399-7ACF74BEAE0C}" type="pres">
      <dgm:prSet presAssocID="{8F0BD74F-6EF8-472B-9F02-DC948DC837E0}" presName="compNode" presStyleCnt="0"/>
      <dgm:spPr/>
    </dgm:pt>
    <dgm:pt modelId="{5527EB10-279A-430B-B0FA-EA3797907E0C}" type="pres">
      <dgm:prSet presAssocID="{8F0BD74F-6EF8-472B-9F02-DC948DC837E0}" presName="bgRect" presStyleLbl="bgShp" presStyleIdx="1" presStyleCnt="5"/>
      <dgm:spPr/>
    </dgm:pt>
    <dgm:pt modelId="{3FC3D346-24E3-4BAD-9880-62A49CAB9588}" type="pres">
      <dgm:prSet presAssocID="{8F0BD74F-6EF8-472B-9F02-DC948DC837E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ethoscope"/>
        </a:ext>
      </dgm:extLst>
    </dgm:pt>
    <dgm:pt modelId="{8CB71D52-CCE1-495E-896C-6588CFC90746}" type="pres">
      <dgm:prSet presAssocID="{8F0BD74F-6EF8-472B-9F02-DC948DC837E0}" presName="spaceRect" presStyleCnt="0"/>
      <dgm:spPr/>
    </dgm:pt>
    <dgm:pt modelId="{A1C69B0E-B321-4435-9591-7EFDFB057B42}" type="pres">
      <dgm:prSet presAssocID="{8F0BD74F-6EF8-472B-9F02-DC948DC837E0}" presName="parTx" presStyleLbl="revTx" presStyleIdx="1" presStyleCnt="5">
        <dgm:presLayoutVars>
          <dgm:chMax val="0"/>
          <dgm:chPref val="0"/>
        </dgm:presLayoutVars>
      </dgm:prSet>
      <dgm:spPr/>
    </dgm:pt>
    <dgm:pt modelId="{D7D7AC48-C49A-4376-AB56-D541DDC2701F}" type="pres">
      <dgm:prSet presAssocID="{9C9ED24E-E64A-4F4A-8CEC-092B7F7E267A}" presName="sibTrans" presStyleCnt="0"/>
      <dgm:spPr/>
    </dgm:pt>
    <dgm:pt modelId="{364E8965-FDC9-44C7-8E28-9CD259F38BFE}" type="pres">
      <dgm:prSet presAssocID="{0AD410A8-0AF1-4714-A2AB-D23F795543FB}" presName="compNode" presStyleCnt="0"/>
      <dgm:spPr/>
    </dgm:pt>
    <dgm:pt modelId="{CAB07E44-1006-4003-8343-BBC81D59DFF7}" type="pres">
      <dgm:prSet presAssocID="{0AD410A8-0AF1-4714-A2AB-D23F795543FB}" presName="bgRect" presStyleLbl="bgShp" presStyleIdx="2" presStyleCnt="5"/>
      <dgm:spPr/>
    </dgm:pt>
    <dgm:pt modelId="{1102722C-3BC9-4FF9-84C6-CA4AB1D84576}" type="pres">
      <dgm:prSet presAssocID="{0AD410A8-0AF1-4714-A2AB-D23F795543F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0574CFFF-2FB1-4842-ABBE-D821FABD8288}" type="pres">
      <dgm:prSet presAssocID="{0AD410A8-0AF1-4714-A2AB-D23F795543FB}" presName="spaceRect" presStyleCnt="0"/>
      <dgm:spPr/>
    </dgm:pt>
    <dgm:pt modelId="{F664203D-1481-4D02-AA9D-FF32E038DF07}" type="pres">
      <dgm:prSet presAssocID="{0AD410A8-0AF1-4714-A2AB-D23F795543FB}" presName="parTx" presStyleLbl="revTx" presStyleIdx="2" presStyleCnt="5">
        <dgm:presLayoutVars>
          <dgm:chMax val="0"/>
          <dgm:chPref val="0"/>
        </dgm:presLayoutVars>
      </dgm:prSet>
      <dgm:spPr/>
    </dgm:pt>
    <dgm:pt modelId="{9480927E-23CB-422F-B142-1A2990037879}" type="pres">
      <dgm:prSet presAssocID="{29DFE84F-B1A2-4B4C-B1EF-3F531736BF9E}" presName="sibTrans" presStyleCnt="0"/>
      <dgm:spPr/>
    </dgm:pt>
    <dgm:pt modelId="{F064A317-552C-4270-9F93-F01A4C99C0C3}" type="pres">
      <dgm:prSet presAssocID="{37395F58-DC98-4EFD-967D-E68E6A698BB0}" presName="compNode" presStyleCnt="0"/>
      <dgm:spPr/>
    </dgm:pt>
    <dgm:pt modelId="{05C1E64E-1808-450F-A8AF-78CBFA9D108B}" type="pres">
      <dgm:prSet presAssocID="{37395F58-DC98-4EFD-967D-E68E6A698BB0}" presName="bgRect" presStyleLbl="bgShp" presStyleIdx="3" presStyleCnt="5"/>
      <dgm:spPr/>
    </dgm:pt>
    <dgm:pt modelId="{E1C2B043-83E8-438D-AA37-D2881CF2D5B1}" type="pres">
      <dgm:prSet presAssocID="{37395F58-DC98-4EFD-967D-E68E6A698BB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ploma Roll"/>
        </a:ext>
      </dgm:extLst>
    </dgm:pt>
    <dgm:pt modelId="{CC0AFEF6-6328-461F-B613-84E691518072}" type="pres">
      <dgm:prSet presAssocID="{37395F58-DC98-4EFD-967D-E68E6A698BB0}" presName="spaceRect" presStyleCnt="0"/>
      <dgm:spPr/>
    </dgm:pt>
    <dgm:pt modelId="{C49AA8B4-9575-4F9B-ACBC-306CB94D8390}" type="pres">
      <dgm:prSet presAssocID="{37395F58-DC98-4EFD-967D-E68E6A698BB0}" presName="parTx" presStyleLbl="revTx" presStyleIdx="3" presStyleCnt="5">
        <dgm:presLayoutVars>
          <dgm:chMax val="0"/>
          <dgm:chPref val="0"/>
        </dgm:presLayoutVars>
      </dgm:prSet>
      <dgm:spPr/>
    </dgm:pt>
    <dgm:pt modelId="{A40F2CF5-EE3C-4A66-95A4-9274330BA400}" type="pres">
      <dgm:prSet presAssocID="{41368C87-E6AA-4EE0-8BE1-9B832B0618A9}" presName="sibTrans" presStyleCnt="0"/>
      <dgm:spPr/>
    </dgm:pt>
    <dgm:pt modelId="{84F83B16-63FD-4E10-8870-2DF7DFF867C6}" type="pres">
      <dgm:prSet presAssocID="{16857E9A-A382-4F76-B55E-7BF33363ED6A}" presName="compNode" presStyleCnt="0"/>
      <dgm:spPr/>
    </dgm:pt>
    <dgm:pt modelId="{5BE2920D-E0AD-405A-AF32-B774D6710C25}" type="pres">
      <dgm:prSet presAssocID="{16857E9A-A382-4F76-B55E-7BF33363ED6A}" presName="bgRect" presStyleLbl="bgShp" presStyleIdx="4" presStyleCnt="5"/>
      <dgm:spPr/>
    </dgm:pt>
    <dgm:pt modelId="{A9C52B7A-B359-4A9C-A04D-77CA6FCE572D}" type="pres">
      <dgm:prSet presAssocID="{16857E9A-A382-4F76-B55E-7BF33363ED6A}" presName="iconRect" presStyleLbl="node1" presStyleIdx="4" presStyleCnt="5"/>
      <dgm:spPr/>
    </dgm:pt>
    <dgm:pt modelId="{7E5B33D9-755B-46E0-BAF1-6879A6DBFDA4}" type="pres">
      <dgm:prSet presAssocID="{16857E9A-A382-4F76-B55E-7BF33363ED6A}" presName="spaceRect" presStyleCnt="0"/>
      <dgm:spPr/>
    </dgm:pt>
    <dgm:pt modelId="{E91A5873-5281-4082-9A43-E2E579910942}" type="pres">
      <dgm:prSet presAssocID="{16857E9A-A382-4F76-B55E-7BF33363ED6A}" presName="parTx" presStyleLbl="revTx" presStyleIdx="4" presStyleCnt="5">
        <dgm:presLayoutVars>
          <dgm:chMax val="0"/>
          <dgm:chPref val="0"/>
        </dgm:presLayoutVars>
      </dgm:prSet>
      <dgm:spPr/>
    </dgm:pt>
  </dgm:ptLst>
  <dgm:cxnLst>
    <dgm:cxn modelId="{A479CE24-71D0-4910-A5B3-403BD796C3CD}" type="presOf" srcId="{094A2A2C-23FD-4500-9E74-C7492318E435}" destId="{E8ABB7E6-CE24-4610-BBB6-BF31C16A249C}" srcOrd="0" destOrd="0" presId="urn:microsoft.com/office/officeart/2018/2/layout/IconVerticalSolidList"/>
    <dgm:cxn modelId="{324FE05B-FD68-41A5-AF56-DC732140C5E4}" type="presOf" srcId="{14CA9E1C-DCA0-428E-81C8-80C0B5B04614}" destId="{8CC8A989-ACCD-4D9C-9071-047FB26079B4}" srcOrd="0" destOrd="0" presId="urn:microsoft.com/office/officeart/2018/2/layout/IconVerticalSolidList"/>
    <dgm:cxn modelId="{19F4DD5F-6100-4CEE-A2BA-8503913A3567}" type="presOf" srcId="{37395F58-DC98-4EFD-967D-E68E6A698BB0}" destId="{C49AA8B4-9575-4F9B-ACBC-306CB94D8390}" srcOrd="0" destOrd="0" presId="urn:microsoft.com/office/officeart/2018/2/layout/IconVerticalSolidList"/>
    <dgm:cxn modelId="{A278B967-187D-4F12-B208-AF877930817F}" srcId="{094A2A2C-23FD-4500-9E74-C7492318E435}" destId="{14CA9E1C-DCA0-428E-81C8-80C0B5B04614}" srcOrd="0" destOrd="0" parTransId="{5E206E1D-D7D8-4ABB-831D-D2A7E06DFBBC}" sibTransId="{B665EB02-5B6A-46E2-AC37-A88CEC09519E}"/>
    <dgm:cxn modelId="{E0BFB469-424F-4A19-9A16-BE4488B9B9FE}" type="presOf" srcId="{0AD410A8-0AF1-4714-A2AB-D23F795543FB}" destId="{F664203D-1481-4D02-AA9D-FF32E038DF07}" srcOrd="0" destOrd="0" presId="urn:microsoft.com/office/officeart/2018/2/layout/IconVerticalSolidList"/>
    <dgm:cxn modelId="{3C13C185-0834-41A5-9ADD-26229232B1C5}" type="presOf" srcId="{8F0BD74F-6EF8-472B-9F02-DC948DC837E0}" destId="{A1C69B0E-B321-4435-9591-7EFDFB057B42}" srcOrd="0" destOrd="0" presId="urn:microsoft.com/office/officeart/2018/2/layout/IconVerticalSolidList"/>
    <dgm:cxn modelId="{EB492B86-44A9-45B3-887E-4687B813BBED}" srcId="{094A2A2C-23FD-4500-9E74-C7492318E435}" destId="{8F0BD74F-6EF8-472B-9F02-DC948DC837E0}" srcOrd="1" destOrd="0" parTransId="{7A371CF1-9F4F-49E8-9061-CD73246E3DEC}" sibTransId="{9C9ED24E-E64A-4F4A-8CEC-092B7F7E267A}"/>
    <dgm:cxn modelId="{4A7F60AC-8D5E-42FA-9A41-10F9E6F7365B}" srcId="{094A2A2C-23FD-4500-9E74-C7492318E435}" destId="{0AD410A8-0AF1-4714-A2AB-D23F795543FB}" srcOrd="2" destOrd="0" parTransId="{1D68FB9E-0CD9-4A62-9F6B-7CC49A4DC44F}" sibTransId="{29DFE84F-B1A2-4B4C-B1EF-3F531736BF9E}"/>
    <dgm:cxn modelId="{69163BF2-66F4-4BC7-8B7B-F6753A0BD730}" srcId="{094A2A2C-23FD-4500-9E74-C7492318E435}" destId="{16857E9A-A382-4F76-B55E-7BF33363ED6A}" srcOrd="4" destOrd="0" parTransId="{0246C89E-1049-47CB-8AB3-CF09EA041F0D}" sibTransId="{9BB71D89-FA38-4255-B45D-5A626D388967}"/>
    <dgm:cxn modelId="{BCECBFFA-5B9F-42B7-9D86-3D29821B5134}" srcId="{094A2A2C-23FD-4500-9E74-C7492318E435}" destId="{37395F58-DC98-4EFD-967D-E68E6A698BB0}" srcOrd="3" destOrd="0" parTransId="{1E1FDEBB-0F78-4451-827C-DF68F032C8E0}" sibTransId="{41368C87-E6AA-4EE0-8BE1-9B832B0618A9}"/>
    <dgm:cxn modelId="{37CF8FFE-6CB9-463F-A0C2-690E925053BB}" type="presOf" srcId="{16857E9A-A382-4F76-B55E-7BF33363ED6A}" destId="{E91A5873-5281-4082-9A43-E2E579910942}" srcOrd="0" destOrd="0" presId="urn:microsoft.com/office/officeart/2018/2/layout/IconVerticalSolidList"/>
    <dgm:cxn modelId="{F798B864-044F-4E33-AB7C-0EDD40A0C07F}" type="presParOf" srcId="{E8ABB7E6-CE24-4610-BBB6-BF31C16A249C}" destId="{A2AFAB1E-9069-4D1E-9296-2535B92DA67D}" srcOrd="0" destOrd="0" presId="urn:microsoft.com/office/officeart/2018/2/layout/IconVerticalSolidList"/>
    <dgm:cxn modelId="{D1782CCD-0527-4A40-976B-3A9E3E69EA93}" type="presParOf" srcId="{A2AFAB1E-9069-4D1E-9296-2535B92DA67D}" destId="{C3676C20-2451-4D6D-86EB-6FE30DCDB09F}" srcOrd="0" destOrd="0" presId="urn:microsoft.com/office/officeart/2018/2/layout/IconVerticalSolidList"/>
    <dgm:cxn modelId="{4E878ACC-B26C-4884-9247-2CD1865037AB}" type="presParOf" srcId="{A2AFAB1E-9069-4D1E-9296-2535B92DA67D}" destId="{EB9A2503-C729-4103-8A89-1FC36C59BB56}" srcOrd="1" destOrd="0" presId="urn:microsoft.com/office/officeart/2018/2/layout/IconVerticalSolidList"/>
    <dgm:cxn modelId="{C482CD15-44C7-4F75-8818-A30A3CA136A8}" type="presParOf" srcId="{A2AFAB1E-9069-4D1E-9296-2535B92DA67D}" destId="{0C2775BD-0F64-4DBB-8A07-44434471CA9B}" srcOrd="2" destOrd="0" presId="urn:microsoft.com/office/officeart/2018/2/layout/IconVerticalSolidList"/>
    <dgm:cxn modelId="{AA27B2DE-DA0B-4E49-B166-00E405F6CDFF}" type="presParOf" srcId="{A2AFAB1E-9069-4D1E-9296-2535B92DA67D}" destId="{8CC8A989-ACCD-4D9C-9071-047FB26079B4}" srcOrd="3" destOrd="0" presId="urn:microsoft.com/office/officeart/2018/2/layout/IconVerticalSolidList"/>
    <dgm:cxn modelId="{E98BD8AA-1C74-4260-B87D-7A517E60043F}" type="presParOf" srcId="{E8ABB7E6-CE24-4610-BBB6-BF31C16A249C}" destId="{037D906F-7527-470B-A820-E64C02C66724}" srcOrd="1" destOrd="0" presId="urn:microsoft.com/office/officeart/2018/2/layout/IconVerticalSolidList"/>
    <dgm:cxn modelId="{9572EEF8-8E57-4110-9FB3-2393AD5DA232}" type="presParOf" srcId="{E8ABB7E6-CE24-4610-BBB6-BF31C16A249C}" destId="{C1A835BC-1341-4851-8399-7ACF74BEAE0C}" srcOrd="2" destOrd="0" presId="urn:microsoft.com/office/officeart/2018/2/layout/IconVerticalSolidList"/>
    <dgm:cxn modelId="{792AF306-8EAD-45F6-9E93-711BDC86FBA0}" type="presParOf" srcId="{C1A835BC-1341-4851-8399-7ACF74BEAE0C}" destId="{5527EB10-279A-430B-B0FA-EA3797907E0C}" srcOrd="0" destOrd="0" presId="urn:microsoft.com/office/officeart/2018/2/layout/IconVerticalSolidList"/>
    <dgm:cxn modelId="{427E664F-ECD1-47C2-A07B-8BFFC5876198}" type="presParOf" srcId="{C1A835BC-1341-4851-8399-7ACF74BEAE0C}" destId="{3FC3D346-24E3-4BAD-9880-62A49CAB9588}" srcOrd="1" destOrd="0" presId="urn:microsoft.com/office/officeart/2018/2/layout/IconVerticalSolidList"/>
    <dgm:cxn modelId="{510627C4-FFB7-4789-8FB1-DADB0DC23F69}" type="presParOf" srcId="{C1A835BC-1341-4851-8399-7ACF74BEAE0C}" destId="{8CB71D52-CCE1-495E-896C-6588CFC90746}" srcOrd="2" destOrd="0" presId="urn:microsoft.com/office/officeart/2018/2/layout/IconVerticalSolidList"/>
    <dgm:cxn modelId="{94D47BCB-AD03-45BA-BA21-323796B35151}" type="presParOf" srcId="{C1A835BC-1341-4851-8399-7ACF74BEAE0C}" destId="{A1C69B0E-B321-4435-9591-7EFDFB057B42}" srcOrd="3" destOrd="0" presId="urn:microsoft.com/office/officeart/2018/2/layout/IconVerticalSolidList"/>
    <dgm:cxn modelId="{E47601E9-71DD-4B91-BDDE-61D8C8E52637}" type="presParOf" srcId="{E8ABB7E6-CE24-4610-BBB6-BF31C16A249C}" destId="{D7D7AC48-C49A-4376-AB56-D541DDC2701F}" srcOrd="3" destOrd="0" presId="urn:microsoft.com/office/officeart/2018/2/layout/IconVerticalSolidList"/>
    <dgm:cxn modelId="{811A1CE8-B1F6-43B3-953B-474071CF7188}" type="presParOf" srcId="{E8ABB7E6-CE24-4610-BBB6-BF31C16A249C}" destId="{364E8965-FDC9-44C7-8E28-9CD259F38BFE}" srcOrd="4" destOrd="0" presId="urn:microsoft.com/office/officeart/2018/2/layout/IconVerticalSolidList"/>
    <dgm:cxn modelId="{D392D0D7-2AED-4305-A4D1-6788146F4863}" type="presParOf" srcId="{364E8965-FDC9-44C7-8E28-9CD259F38BFE}" destId="{CAB07E44-1006-4003-8343-BBC81D59DFF7}" srcOrd="0" destOrd="0" presId="urn:microsoft.com/office/officeart/2018/2/layout/IconVerticalSolidList"/>
    <dgm:cxn modelId="{7BCF79E5-9E00-4FCD-89BB-8B5E94980A43}" type="presParOf" srcId="{364E8965-FDC9-44C7-8E28-9CD259F38BFE}" destId="{1102722C-3BC9-4FF9-84C6-CA4AB1D84576}" srcOrd="1" destOrd="0" presId="urn:microsoft.com/office/officeart/2018/2/layout/IconVerticalSolidList"/>
    <dgm:cxn modelId="{252A2025-F7F0-4FFD-A7E9-322ABD124D24}" type="presParOf" srcId="{364E8965-FDC9-44C7-8E28-9CD259F38BFE}" destId="{0574CFFF-2FB1-4842-ABBE-D821FABD8288}" srcOrd="2" destOrd="0" presId="urn:microsoft.com/office/officeart/2018/2/layout/IconVerticalSolidList"/>
    <dgm:cxn modelId="{F0800568-C989-4599-BE71-3FE1B9CCABD6}" type="presParOf" srcId="{364E8965-FDC9-44C7-8E28-9CD259F38BFE}" destId="{F664203D-1481-4D02-AA9D-FF32E038DF07}" srcOrd="3" destOrd="0" presId="urn:microsoft.com/office/officeart/2018/2/layout/IconVerticalSolidList"/>
    <dgm:cxn modelId="{886013BD-025B-4BD9-8DAA-81379D27BD75}" type="presParOf" srcId="{E8ABB7E6-CE24-4610-BBB6-BF31C16A249C}" destId="{9480927E-23CB-422F-B142-1A2990037879}" srcOrd="5" destOrd="0" presId="urn:microsoft.com/office/officeart/2018/2/layout/IconVerticalSolidList"/>
    <dgm:cxn modelId="{628803A7-FBDC-49F2-A59F-96EA510D60BE}" type="presParOf" srcId="{E8ABB7E6-CE24-4610-BBB6-BF31C16A249C}" destId="{F064A317-552C-4270-9F93-F01A4C99C0C3}" srcOrd="6" destOrd="0" presId="urn:microsoft.com/office/officeart/2018/2/layout/IconVerticalSolidList"/>
    <dgm:cxn modelId="{68C70761-F032-4B09-B5FE-491FEC6F306F}" type="presParOf" srcId="{F064A317-552C-4270-9F93-F01A4C99C0C3}" destId="{05C1E64E-1808-450F-A8AF-78CBFA9D108B}" srcOrd="0" destOrd="0" presId="urn:microsoft.com/office/officeart/2018/2/layout/IconVerticalSolidList"/>
    <dgm:cxn modelId="{97FEFFEE-EBDE-45CB-BAE2-FB7D5A8E235A}" type="presParOf" srcId="{F064A317-552C-4270-9F93-F01A4C99C0C3}" destId="{E1C2B043-83E8-438D-AA37-D2881CF2D5B1}" srcOrd="1" destOrd="0" presId="urn:microsoft.com/office/officeart/2018/2/layout/IconVerticalSolidList"/>
    <dgm:cxn modelId="{CC483170-798E-47ED-BE11-133730D5BB72}" type="presParOf" srcId="{F064A317-552C-4270-9F93-F01A4C99C0C3}" destId="{CC0AFEF6-6328-461F-B613-84E691518072}" srcOrd="2" destOrd="0" presId="urn:microsoft.com/office/officeart/2018/2/layout/IconVerticalSolidList"/>
    <dgm:cxn modelId="{70ACBC5C-93D3-415C-A260-1459FCC70ACD}" type="presParOf" srcId="{F064A317-552C-4270-9F93-F01A4C99C0C3}" destId="{C49AA8B4-9575-4F9B-ACBC-306CB94D8390}" srcOrd="3" destOrd="0" presId="urn:microsoft.com/office/officeart/2018/2/layout/IconVerticalSolidList"/>
    <dgm:cxn modelId="{587417A0-E219-45B2-8C84-E791A21F55D7}" type="presParOf" srcId="{E8ABB7E6-CE24-4610-BBB6-BF31C16A249C}" destId="{A40F2CF5-EE3C-4A66-95A4-9274330BA400}" srcOrd="7" destOrd="0" presId="urn:microsoft.com/office/officeart/2018/2/layout/IconVerticalSolidList"/>
    <dgm:cxn modelId="{6980339D-7ADC-44D8-B3D3-A240A3DECA9B}" type="presParOf" srcId="{E8ABB7E6-CE24-4610-BBB6-BF31C16A249C}" destId="{84F83B16-63FD-4E10-8870-2DF7DFF867C6}" srcOrd="8" destOrd="0" presId="urn:microsoft.com/office/officeart/2018/2/layout/IconVerticalSolidList"/>
    <dgm:cxn modelId="{22D6CB7E-B35F-4CD9-A5EE-B467B36ED8FD}" type="presParOf" srcId="{84F83B16-63FD-4E10-8870-2DF7DFF867C6}" destId="{5BE2920D-E0AD-405A-AF32-B774D6710C25}" srcOrd="0" destOrd="0" presId="urn:microsoft.com/office/officeart/2018/2/layout/IconVerticalSolidList"/>
    <dgm:cxn modelId="{83B1ACF1-608D-4EF0-9F4E-AD0B49DC03F1}" type="presParOf" srcId="{84F83B16-63FD-4E10-8870-2DF7DFF867C6}" destId="{A9C52B7A-B359-4A9C-A04D-77CA6FCE572D}" srcOrd="1" destOrd="0" presId="urn:microsoft.com/office/officeart/2018/2/layout/IconVerticalSolidList"/>
    <dgm:cxn modelId="{44847EB1-E418-4D2D-9C6A-ADE74F53EE26}" type="presParOf" srcId="{84F83B16-63FD-4E10-8870-2DF7DFF867C6}" destId="{7E5B33D9-755B-46E0-BAF1-6879A6DBFDA4}" srcOrd="2" destOrd="0" presId="urn:microsoft.com/office/officeart/2018/2/layout/IconVerticalSolidList"/>
    <dgm:cxn modelId="{C7F1C6DA-7EBD-448A-B72E-6FAF41B90884}" type="presParOf" srcId="{84F83B16-63FD-4E10-8870-2DF7DFF867C6}" destId="{E91A5873-5281-4082-9A43-E2E57991094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26D9D2-C4CC-473A-9374-DBC6808C95E1}">
      <dsp:nvSpPr>
        <dsp:cNvPr id="0" name=""/>
        <dsp:cNvSpPr/>
      </dsp:nvSpPr>
      <dsp:spPr>
        <a:xfrm>
          <a:off x="0" y="562"/>
          <a:ext cx="6046132" cy="131564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0A16CC-65A1-4206-9CCE-8D4DA1170AAF}">
      <dsp:nvSpPr>
        <dsp:cNvPr id="0" name=""/>
        <dsp:cNvSpPr/>
      </dsp:nvSpPr>
      <dsp:spPr>
        <a:xfrm>
          <a:off x="397981" y="296581"/>
          <a:ext cx="723602" cy="7236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C6EC1CB-F889-456B-B950-7DAB0E1E846C}">
      <dsp:nvSpPr>
        <dsp:cNvPr id="0" name=""/>
        <dsp:cNvSpPr/>
      </dsp:nvSpPr>
      <dsp:spPr>
        <a:xfrm>
          <a:off x="1519564" y="562"/>
          <a:ext cx="4526568" cy="1315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239" tIns="139239" rIns="139239" bIns="139239" numCol="1" spcCol="1270" anchor="ctr" anchorCtr="0">
          <a:noAutofit/>
        </a:bodyPr>
        <a:lstStyle/>
        <a:p>
          <a:pPr marL="0" lvl="0" indent="0" algn="l" defTabSz="622300">
            <a:lnSpc>
              <a:spcPct val="90000"/>
            </a:lnSpc>
            <a:spcBef>
              <a:spcPct val="0"/>
            </a:spcBef>
            <a:spcAft>
              <a:spcPct val="35000"/>
            </a:spcAft>
            <a:buNone/>
          </a:pPr>
          <a:r>
            <a:rPr lang="en-US" sz="1400" kern="1200"/>
            <a:t>Large language models (LLMs) have massively democratized summarization, resulting in higher demand from end users, who want to apply the technology to a broad spectrum of use cases.</a:t>
          </a:r>
        </a:p>
      </dsp:txBody>
      <dsp:txXfrm>
        <a:off x="1519564" y="562"/>
        <a:ext cx="4526568" cy="1315640"/>
      </dsp:txXfrm>
    </dsp:sp>
    <dsp:sp modelId="{70DCD5B3-F63E-44A0-A804-F992C6F99380}">
      <dsp:nvSpPr>
        <dsp:cNvPr id="0" name=""/>
        <dsp:cNvSpPr/>
      </dsp:nvSpPr>
      <dsp:spPr>
        <a:xfrm>
          <a:off x="0" y="1645112"/>
          <a:ext cx="6046132" cy="131564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A1C904-D21A-4EAB-981E-9B18D7BB66F8}">
      <dsp:nvSpPr>
        <dsp:cNvPr id="0" name=""/>
        <dsp:cNvSpPr/>
      </dsp:nvSpPr>
      <dsp:spPr>
        <a:xfrm>
          <a:off x="397981" y="1941131"/>
          <a:ext cx="723602" cy="7236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7FD7339-477D-4A67-811E-7C048F4B374F}">
      <dsp:nvSpPr>
        <dsp:cNvPr id="0" name=""/>
        <dsp:cNvSpPr/>
      </dsp:nvSpPr>
      <dsp:spPr>
        <a:xfrm>
          <a:off x="1519564" y="1645112"/>
          <a:ext cx="4526568" cy="1315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239" tIns="139239" rIns="139239" bIns="139239" numCol="1" spcCol="1270" anchor="ctr" anchorCtr="0">
          <a:noAutofit/>
        </a:bodyPr>
        <a:lstStyle/>
        <a:p>
          <a:pPr marL="0" lvl="0" indent="0" algn="l" defTabSz="622300">
            <a:lnSpc>
              <a:spcPct val="90000"/>
            </a:lnSpc>
            <a:spcBef>
              <a:spcPct val="0"/>
            </a:spcBef>
            <a:spcAft>
              <a:spcPct val="35000"/>
            </a:spcAft>
            <a:buNone/>
          </a:pPr>
          <a:r>
            <a:rPr lang="en-US" sz="1400" kern="1200"/>
            <a:t>Text summarization reduces the employee time and effort needed to acquire insight from content, leading to faster decision making.</a:t>
          </a:r>
        </a:p>
      </dsp:txBody>
      <dsp:txXfrm>
        <a:off x="1519564" y="1645112"/>
        <a:ext cx="4526568" cy="1315640"/>
      </dsp:txXfrm>
    </dsp:sp>
    <dsp:sp modelId="{2BA650FA-2884-414C-A6D6-B4F511521E8E}">
      <dsp:nvSpPr>
        <dsp:cNvPr id="0" name=""/>
        <dsp:cNvSpPr/>
      </dsp:nvSpPr>
      <dsp:spPr>
        <a:xfrm>
          <a:off x="0" y="3289663"/>
          <a:ext cx="6046132" cy="131564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98378A-4839-4733-8C01-8610B22CA926}">
      <dsp:nvSpPr>
        <dsp:cNvPr id="0" name=""/>
        <dsp:cNvSpPr/>
      </dsp:nvSpPr>
      <dsp:spPr>
        <a:xfrm>
          <a:off x="397981" y="3585682"/>
          <a:ext cx="723602" cy="7236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326D906-76EA-41DA-9D6E-EFE018EF6092}">
      <dsp:nvSpPr>
        <dsp:cNvPr id="0" name=""/>
        <dsp:cNvSpPr/>
      </dsp:nvSpPr>
      <dsp:spPr>
        <a:xfrm>
          <a:off x="1519564" y="3289663"/>
          <a:ext cx="4526568" cy="1315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239" tIns="139239" rIns="139239" bIns="139239" numCol="1" spcCol="1270" anchor="ctr" anchorCtr="0">
          <a:noAutofit/>
        </a:bodyPr>
        <a:lstStyle/>
        <a:p>
          <a:pPr marL="0" lvl="0" indent="0" algn="l" defTabSz="622300">
            <a:lnSpc>
              <a:spcPct val="90000"/>
            </a:lnSpc>
            <a:spcBef>
              <a:spcPct val="0"/>
            </a:spcBef>
            <a:spcAft>
              <a:spcPct val="35000"/>
            </a:spcAft>
            <a:buNone/>
          </a:pPr>
          <a:r>
            <a:rPr lang="en-US" sz="1400" kern="1200"/>
            <a:t>Approaches to AI herald abstraction, including transformers, have advanced. The abstraction approach has become a viable way to apply text summarization at the domain, foundation and situation levels of the application portfolio.</a:t>
          </a:r>
        </a:p>
      </dsp:txBody>
      <dsp:txXfrm>
        <a:off x="1519564" y="3289663"/>
        <a:ext cx="4526568" cy="13156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91B497-2354-462F-8F66-061EC7D08128}">
      <dsp:nvSpPr>
        <dsp:cNvPr id="0" name=""/>
        <dsp:cNvSpPr/>
      </dsp:nvSpPr>
      <dsp:spPr>
        <a:xfrm>
          <a:off x="0" y="562"/>
          <a:ext cx="6046132" cy="131564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3ADD37-062E-4019-8C66-511C555BFEFC}">
      <dsp:nvSpPr>
        <dsp:cNvPr id="0" name=""/>
        <dsp:cNvSpPr/>
      </dsp:nvSpPr>
      <dsp:spPr>
        <a:xfrm>
          <a:off x="397981" y="296581"/>
          <a:ext cx="723602" cy="7236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8212357-EEDA-4753-95E4-D1BF5D018485}">
      <dsp:nvSpPr>
        <dsp:cNvPr id="0" name=""/>
        <dsp:cNvSpPr/>
      </dsp:nvSpPr>
      <dsp:spPr>
        <a:xfrm>
          <a:off x="1519564" y="562"/>
          <a:ext cx="4526568" cy="1315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239" tIns="139239" rIns="139239" bIns="139239" numCol="1" spcCol="1270" anchor="ctr" anchorCtr="0">
          <a:noAutofit/>
        </a:bodyPr>
        <a:lstStyle/>
        <a:p>
          <a:pPr marL="0" lvl="0" indent="0" algn="l" defTabSz="666750">
            <a:lnSpc>
              <a:spcPct val="90000"/>
            </a:lnSpc>
            <a:spcBef>
              <a:spcPct val="0"/>
            </a:spcBef>
            <a:spcAft>
              <a:spcPct val="35000"/>
            </a:spcAft>
            <a:buNone/>
          </a:pPr>
          <a:r>
            <a:rPr lang="en-US" sz="1500" b="1" kern="1200"/>
            <a:t>Text Ranking </a:t>
          </a:r>
          <a:r>
            <a:rPr lang="en-US" sz="1500" kern="1200"/>
            <a:t>: Assigns scores to sentences or phrases based on their relevance and importance, and selects the sentences with the highest scores to form the summary.</a:t>
          </a:r>
        </a:p>
      </dsp:txBody>
      <dsp:txXfrm>
        <a:off x="1519564" y="562"/>
        <a:ext cx="4526568" cy="1315640"/>
      </dsp:txXfrm>
    </dsp:sp>
    <dsp:sp modelId="{51608551-DA96-4019-9C65-1EFF217C760F}">
      <dsp:nvSpPr>
        <dsp:cNvPr id="0" name=""/>
        <dsp:cNvSpPr/>
      </dsp:nvSpPr>
      <dsp:spPr>
        <a:xfrm>
          <a:off x="0" y="1645112"/>
          <a:ext cx="6046132" cy="131564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3731CF-068B-4014-A57B-1369544D17B5}">
      <dsp:nvSpPr>
        <dsp:cNvPr id="0" name=""/>
        <dsp:cNvSpPr/>
      </dsp:nvSpPr>
      <dsp:spPr>
        <a:xfrm>
          <a:off x="397981" y="1941131"/>
          <a:ext cx="723602" cy="7236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BADA598-635C-48BD-AF5E-CD289AB7D3F5}">
      <dsp:nvSpPr>
        <dsp:cNvPr id="0" name=""/>
        <dsp:cNvSpPr/>
      </dsp:nvSpPr>
      <dsp:spPr>
        <a:xfrm>
          <a:off x="1519564" y="1645112"/>
          <a:ext cx="4526568" cy="1315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239" tIns="139239" rIns="139239" bIns="139239" numCol="1" spcCol="1270" anchor="ctr" anchorCtr="0">
          <a:noAutofit/>
        </a:bodyPr>
        <a:lstStyle/>
        <a:p>
          <a:pPr marL="0" lvl="0" indent="0" algn="l" defTabSz="666750">
            <a:lnSpc>
              <a:spcPct val="90000"/>
            </a:lnSpc>
            <a:spcBef>
              <a:spcPct val="0"/>
            </a:spcBef>
            <a:spcAft>
              <a:spcPct val="35000"/>
            </a:spcAft>
            <a:buNone/>
          </a:pPr>
          <a:r>
            <a:rPr lang="en-US" sz="1500" b="1" kern="1200"/>
            <a:t>Clustering</a:t>
          </a:r>
          <a:r>
            <a:rPr lang="en-US" sz="1500" kern="1200"/>
            <a:t> : Groups similar sentences together and selects one representative sentence from each group for the summary.</a:t>
          </a:r>
        </a:p>
      </dsp:txBody>
      <dsp:txXfrm>
        <a:off x="1519564" y="1645112"/>
        <a:ext cx="4526568" cy="1315640"/>
      </dsp:txXfrm>
    </dsp:sp>
    <dsp:sp modelId="{41B0A89D-5578-4956-AE4E-752BA335CC78}">
      <dsp:nvSpPr>
        <dsp:cNvPr id="0" name=""/>
        <dsp:cNvSpPr/>
      </dsp:nvSpPr>
      <dsp:spPr>
        <a:xfrm>
          <a:off x="0" y="3289663"/>
          <a:ext cx="6046132" cy="131564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FCE102-8A70-4A2D-BAEC-18FE179C2D18}">
      <dsp:nvSpPr>
        <dsp:cNvPr id="0" name=""/>
        <dsp:cNvSpPr/>
      </dsp:nvSpPr>
      <dsp:spPr>
        <a:xfrm>
          <a:off x="397981" y="3585682"/>
          <a:ext cx="723602" cy="7236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E8D9E2E-18DF-4348-9B42-DC9AE2874D91}">
      <dsp:nvSpPr>
        <dsp:cNvPr id="0" name=""/>
        <dsp:cNvSpPr/>
      </dsp:nvSpPr>
      <dsp:spPr>
        <a:xfrm>
          <a:off x="1519564" y="3289663"/>
          <a:ext cx="4526568" cy="1315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239" tIns="139239" rIns="139239" bIns="139239" numCol="1" spcCol="1270" anchor="ctr" anchorCtr="0">
          <a:noAutofit/>
        </a:bodyPr>
        <a:lstStyle/>
        <a:p>
          <a:pPr marL="0" lvl="0" indent="0" algn="l" defTabSz="666750">
            <a:lnSpc>
              <a:spcPct val="90000"/>
            </a:lnSpc>
            <a:spcBef>
              <a:spcPct val="0"/>
            </a:spcBef>
            <a:spcAft>
              <a:spcPct val="35000"/>
            </a:spcAft>
            <a:buNone/>
          </a:pPr>
          <a:r>
            <a:rPr lang="en-US" sz="1500" b="1" kern="1200"/>
            <a:t>Feature-based methods</a:t>
          </a:r>
          <a:r>
            <a:rPr lang="en-US" sz="1500" kern="1200"/>
            <a:t> : Extracts features from the text, such as word frequency, positional information, and named entity recognition, and uses these features to rank or select sentences for summarization.</a:t>
          </a:r>
        </a:p>
      </dsp:txBody>
      <dsp:txXfrm>
        <a:off x="1519564" y="3289663"/>
        <a:ext cx="4526568" cy="13156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9FDEA1-8DBA-475B-849A-73B6C159BD00}">
      <dsp:nvSpPr>
        <dsp:cNvPr id="0" name=""/>
        <dsp:cNvSpPr/>
      </dsp:nvSpPr>
      <dsp:spPr>
        <a:xfrm>
          <a:off x="0" y="748453"/>
          <a:ext cx="6046132" cy="138175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2CCB32-2EC5-478B-B481-1CE4522EB1EE}">
      <dsp:nvSpPr>
        <dsp:cNvPr id="0" name=""/>
        <dsp:cNvSpPr/>
      </dsp:nvSpPr>
      <dsp:spPr>
        <a:xfrm>
          <a:off x="417982" y="1059349"/>
          <a:ext cx="759967" cy="7599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B37FC13-8C34-40F7-AC2A-ABB69858216B}">
      <dsp:nvSpPr>
        <dsp:cNvPr id="0" name=""/>
        <dsp:cNvSpPr/>
      </dsp:nvSpPr>
      <dsp:spPr>
        <a:xfrm>
          <a:off x="1595932" y="748453"/>
          <a:ext cx="4450200" cy="13817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236" tIns="146236" rIns="146236" bIns="146236" numCol="1" spcCol="1270" anchor="ctr" anchorCtr="0">
          <a:noAutofit/>
        </a:bodyPr>
        <a:lstStyle/>
        <a:p>
          <a:pPr marL="0" lvl="0" indent="0" algn="l" defTabSz="666750">
            <a:lnSpc>
              <a:spcPct val="90000"/>
            </a:lnSpc>
            <a:spcBef>
              <a:spcPct val="0"/>
            </a:spcBef>
            <a:spcAft>
              <a:spcPct val="35000"/>
            </a:spcAft>
            <a:buNone/>
          </a:pPr>
          <a:r>
            <a:rPr lang="en-US" sz="1500" b="1" kern="1200"/>
            <a:t>Sequence-to-sequence Models</a:t>
          </a:r>
          <a:r>
            <a:rPr lang="en-US" sz="1500" kern="1200"/>
            <a:t> : A type of neural network architecture that is trained to generate a new text from an input text, by encoding the input text into a fixed-length vector, and then decoding the vector into the output text.</a:t>
          </a:r>
        </a:p>
      </dsp:txBody>
      <dsp:txXfrm>
        <a:off x="1595932" y="748453"/>
        <a:ext cx="4450200" cy="1381759"/>
      </dsp:txXfrm>
    </dsp:sp>
    <dsp:sp modelId="{ECE26958-81F6-45CB-871C-1890543CC38F}">
      <dsp:nvSpPr>
        <dsp:cNvPr id="0" name=""/>
        <dsp:cNvSpPr/>
      </dsp:nvSpPr>
      <dsp:spPr>
        <a:xfrm>
          <a:off x="0" y="2475652"/>
          <a:ext cx="6046132" cy="138175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205015-FED1-4806-9F1F-391C04C5C178}">
      <dsp:nvSpPr>
        <dsp:cNvPr id="0" name=""/>
        <dsp:cNvSpPr/>
      </dsp:nvSpPr>
      <dsp:spPr>
        <a:xfrm>
          <a:off x="417982" y="2786548"/>
          <a:ext cx="759967" cy="7599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29BC3DA-4D19-415B-A8EC-971E6B004522}">
      <dsp:nvSpPr>
        <dsp:cNvPr id="0" name=""/>
        <dsp:cNvSpPr/>
      </dsp:nvSpPr>
      <dsp:spPr>
        <a:xfrm>
          <a:off x="1595932" y="2475652"/>
          <a:ext cx="4450200" cy="13817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236" tIns="146236" rIns="146236" bIns="146236" numCol="1" spcCol="1270" anchor="ctr" anchorCtr="0">
          <a:noAutofit/>
        </a:bodyPr>
        <a:lstStyle/>
        <a:p>
          <a:pPr marL="0" lvl="0" indent="0" algn="l" defTabSz="666750">
            <a:lnSpc>
              <a:spcPct val="90000"/>
            </a:lnSpc>
            <a:spcBef>
              <a:spcPct val="0"/>
            </a:spcBef>
            <a:spcAft>
              <a:spcPct val="35000"/>
            </a:spcAft>
            <a:buNone/>
          </a:pPr>
          <a:r>
            <a:rPr lang="en-US" sz="1500" b="1" kern="1200"/>
            <a:t>Pointer-Generator Networks</a:t>
          </a:r>
          <a:r>
            <a:rPr lang="en-US" sz="1500" kern="1200"/>
            <a:t> : A type of sequence-to-sequence model that balances the tradeoff between extractive and abstractive summarization by allowing the model to both generate new words and copy words from the input text (</a:t>
          </a:r>
          <a:r>
            <a:rPr lang="en-US" sz="1500" i="1" kern="1200"/>
            <a:t>copy mechanism</a:t>
          </a:r>
          <a:r>
            <a:rPr lang="en-US" sz="1500" kern="1200"/>
            <a:t>).</a:t>
          </a:r>
        </a:p>
      </dsp:txBody>
      <dsp:txXfrm>
        <a:off x="1595932" y="2475652"/>
        <a:ext cx="4450200" cy="13817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915D6D-34FC-4EAE-A088-9B410F20F096}">
      <dsp:nvSpPr>
        <dsp:cNvPr id="0" name=""/>
        <dsp:cNvSpPr/>
      </dsp:nvSpPr>
      <dsp:spPr>
        <a:xfrm>
          <a:off x="480949" y="282489"/>
          <a:ext cx="781523" cy="7815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30DCB55-E726-4060-8175-2609AEA3B77C}">
      <dsp:nvSpPr>
        <dsp:cNvPr id="0" name=""/>
        <dsp:cNvSpPr/>
      </dsp:nvSpPr>
      <dsp:spPr>
        <a:xfrm>
          <a:off x="3351" y="1487457"/>
          <a:ext cx="1736718" cy="16174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1" kern="1200"/>
            <a:t>Preprocessing </a:t>
          </a:r>
          <a:r>
            <a:rPr lang="en-US" sz="1100" kern="1200"/>
            <a:t>: Clean the text by removing stop words, punctuations, and converting the text to lowercase.</a:t>
          </a:r>
        </a:p>
      </dsp:txBody>
      <dsp:txXfrm>
        <a:off x="3351" y="1487457"/>
        <a:ext cx="1736718" cy="1617488"/>
      </dsp:txXfrm>
    </dsp:sp>
    <dsp:sp modelId="{0261085B-B860-43BD-8EBB-1C76055B669D}">
      <dsp:nvSpPr>
        <dsp:cNvPr id="0" name=""/>
        <dsp:cNvSpPr/>
      </dsp:nvSpPr>
      <dsp:spPr>
        <a:xfrm>
          <a:off x="2521593" y="282489"/>
          <a:ext cx="781523" cy="7815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EF78486-893E-4789-BB39-6B9E3B3C611E}">
      <dsp:nvSpPr>
        <dsp:cNvPr id="0" name=""/>
        <dsp:cNvSpPr/>
      </dsp:nvSpPr>
      <dsp:spPr>
        <a:xfrm>
          <a:off x="2043996" y="1487457"/>
          <a:ext cx="1736718" cy="16174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1" kern="1200"/>
            <a:t>Text Representation</a:t>
          </a:r>
          <a:r>
            <a:rPr lang="en-US" sz="1100" kern="1200"/>
            <a:t> : Convert the text into a numerical format, such as bag-of-words or word embeddings, so that it can be processed by machine learning algorithms.</a:t>
          </a:r>
        </a:p>
      </dsp:txBody>
      <dsp:txXfrm>
        <a:off x="2043996" y="1487457"/>
        <a:ext cx="1736718" cy="1617488"/>
      </dsp:txXfrm>
    </dsp:sp>
    <dsp:sp modelId="{597F1C35-CCF8-4399-80E6-165A8A043FFE}">
      <dsp:nvSpPr>
        <dsp:cNvPr id="0" name=""/>
        <dsp:cNvSpPr/>
      </dsp:nvSpPr>
      <dsp:spPr>
        <a:xfrm>
          <a:off x="4562238" y="282489"/>
          <a:ext cx="781523" cy="7815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52009AF-37ED-4273-8DA1-D641C6FC1AD7}">
      <dsp:nvSpPr>
        <dsp:cNvPr id="0" name=""/>
        <dsp:cNvSpPr/>
      </dsp:nvSpPr>
      <dsp:spPr>
        <a:xfrm>
          <a:off x="4084640" y="1487457"/>
          <a:ext cx="1736718" cy="16174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1" kern="1200"/>
            <a:t>Model Training</a:t>
          </a:r>
          <a:r>
            <a:rPr lang="en-US" sz="1100" kern="1200"/>
            <a:t> : Train a machine learning model on a large corpus of text data to learn patterns and relationships between words. Supervised learning is the most efficient way because you provide examples of summaries from which the model can learn.</a:t>
          </a:r>
        </a:p>
      </dsp:txBody>
      <dsp:txXfrm>
        <a:off x="4084640" y="1487457"/>
        <a:ext cx="1736718" cy="1617488"/>
      </dsp:txXfrm>
    </dsp:sp>
    <dsp:sp modelId="{BB416DB6-609B-49EE-94D2-681EA4670D8B}">
      <dsp:nvSpPr>
        <dsp:cNvPr id="0" name=""/>
        <dsp:cNvSpPr/>
      </dsp:nvSpPr>
      <dsp:spPr>
        <a:xfrm>
          <a:off x="6602882" y="282489"/>
          <a:ext cx="781523" cy="7815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7B20696-42FF-46AE-9161-8D86ED39D9B6}">
      <dsp:nvSpPr>
        <dsp:cNvPr id="0" name=""/>
        <dsp:cNvSpPr/>
      </dsp:nvSpPr>
      <dsp:spPr>
        <a:xfrm>
          <a:off x="6125285" y="1487457"/>
          <a:ext cx="1736718" cy="16174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1" kern="1200"/>
            <a:t>Summarization</a:t>
          </a:r>
          <a:r>
            <a:rPr lang="en-US" sz="1100" kern="1200"/>
            <a:t> : Use the trained model to generate a summary of the input text.</a:t>
          </a:r>
        </a:p>
      </dsp:txBody>
      <dsp:txXfrm>
        <a:off x="6125285" y="1487457"/>
        <a:ext cx="1736718" cy="1617488"/>
      </dsp:txXfrm>
    </dsp:sp>
    <dsp:sp modelId="{4F492C20-A1E3-4892-869B-17B16694DBA4}">
      <dsp:nvSpPr>
        <dsp:cNvPr id="0" name=""/>
        <dsp:cNvSpPr/>
      </dsp:nvSpPr>
      <dsp:spPr>
        <a:xfrm>
          <a:off x="8643527" y="282489"/>
          <a:ext cx="781523" cy="78152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19F00C4-94BB-4834-8A28-E6BA66321415}">
      <dsp:nvSpPr>
        <dsp:cNvPr id="0" name=""/>
        <dsp:cNvSpPr/>
      </dsp:nvSpPr>
      <dsp:spPr>
        <a:xfrm>
          <a:off x="8165929" y="1487457"/>
          <a:ext cx="1736718" cy="16174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1" kern="1200"/>
            <a:t>Evaluation</a:t>
          </a:r>
          <a:r>
            <a:rPr lang="en-US" sz="1100" kern="1200"/>
            <a:t> : Use a metric such as ROUGE (Recall-Oriented Understudy for Gisting Evaluation).</a:t>
          </a:r>
        </a:p>
      </dsp:txBody>
      <dsp:txXfrm>
        <a:off x="8165929" y="1487457"/>
        <a:ext cx="1736718" cy="16174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456368-F4E1-4A85-8FC8-A93664AE27CA}">
      <dsp:nvSpPr>
        <dsp:cNvPr id="0" name=""/>
        <dsp:cNvSpPr/>
      </dsp:nvSpPr>
      <dsp:spPr>
        <a:xfrm>
          <a:off x="775" y="716002"/>
          <a:ext cx="3139941" cy="3767930"/>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w="9525" cap="rnd" cmpd="sng" algn="ctr">
          <a:solidFill>
            <a:schemeClr val="accent5">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310156" tIns="0" rIns="310156" bIns="330200" numCol="1" spcCol="1270" anchor="t" anchorCtr="0">
          <a:noAutofit/>
        </a:bodyPr>
        <a:lstStyle/>
        <a:p>
          <a:pPr marL="0" lvl="0" indent="0" algn="l" defTabSz="1155700">
            <a:lnSpc>
              <a:spcPct val="90000"/>
            </a:lnSpc>
            <a:spcBef>
              <a:spcPct val="0"/>
            </a:spcBef>
            <a:spcAft>
              <a:spcPct val="35000"/>
            </a:spcAft>
            <a:buNone/>
          </a:pPr>
          <a:r>
            <a:rPr lang="en-US" sz="2600" kern="1200">
              <a:latin typeface="Times New Roman" panose="02020603050405020304" pitchFamily="18" charset="0"/>
              <a:cs typeface="Times New Roman" panose="02020603050405020304" pitchFamily="18" charset="0"/>
            </a:rPr>
            <a:t>Count-based techniques like </a:t>
          </a:r>
          <a:r>
            <a:rPr lang="en-US" sz="2600" kern="1200" err="1">
              <a:latin typeface="Times New Roman" panose="02020603050405020304" pitchFamily="18" charset="0"/>
              <a:cs typeface="Times New Roman" panose="02020603050405020304" pitchFamily="18" charset="0"/>
            </a:rPr>
            <a:t>CountVectorizer</a:t>
          </a:r>
          <a:r>
            <a:rPr lang="en-US" sz="2600" kern="1200">
              <a:latin typeface="Times New Roman" panose="02020603050405020304" pitchFamily="18" charset="0"/>
              <a:cs typeface="Times New Roman" panose="02020603050405020304" pitchFamily="18" charset="0"/>
            </a:rPr>
            <a:t>, </a:t>
          </a:r>
          <a:r>
            <a:rPr lang="en-US" sz="2600" kern="1200" err="1">
              <a:latin typeface="Times New Roman" panose="02020603050405020304" pitchFamily="18" charset="0"/>
              <a:cs typeface="Times New Roman" panose="02020603050405020304" pitchFamily="18" charset="0"/>
            </a:rPr>
            <a:t>Tf-Idf</a:t>
          </a:r>
          <a:r>
            <a:rPr lang="en-US" sz="2600" kern="1200">
              <a:latin typeface="Times New Roman" panose="02020603050405020304" pitchFamily="18" charset="0"/>
              <a:cs typeface="Times New Roman" panose="02020603050405020304" pitchFamily="18" charset="0"/>
            </a:rPr>
            <a:t> Vectorizer</a:t>
          </a:r>
        </a:p>
      </dsp:txBody>
      <dsp:txXfrm>
        <a:off x="775" y="2223174"/>
        <a:ext cx="3139941" cy="2260758"/>
      </dsp:txXfrm>
    </dsp:sp>
    <dsp:sp modelId="{06A7EC3E-0F83-41EA-9EB8-B56604D450E1}">
      <dsp:nvSpPr>
        <dsp:cNvPr id="0" name=""/>
        <dsp:cNvSpPr/>
      </dsp:nvSpPr>
      <dsp:spPr>
        <a:xfrm>
          <a:off x="775" y="716002"/>
          <a:ext cx="3139941" cy="1507172"/>
        </a:xfrm>
        <a:prstGeom prst="rect">
          <a:avLst/>
        </a:prstGeom>
        <a:noFill/>
        <a:ln w="9525" cap="rnd" cmpd="sng" algn="ctr">
          <a:noFill/>
          <a:prstDash val="solid"/>
        </a:ln>
        <a:effectLst>
          <a:innerShdw blurRad="50800" dist="25400" dir="13500000">
            <a:srgbClr val="000000">
              <a:alpha val="55000"/>
            </a:srgbClr>
          </a:innerShdw>
        </a:effectLst>
        <a:sp3d/>
      </dsp:spPr>
      <dsp:style>
        <a:lnRef idx="1">
          <a:scrgbClr r="0" g="0" b="0"/>
        </a:lnRef>
        <a:fillRef idx="3">
          <a:scrgbClr r="0" g="0" b="0"/>
        </a:fillRef>
        <a:effectRef idx="2">
          <a:scrgbClr r="0" g="0" b="0"/>
        </a:effectRef>
        <a:fontRef idx="minor">
          <a:schemeClr val="lt1"/>
        </a:fontRef>
      </dsp:style>
      <dsp:txBody>
        <a:bodyPr spcFirstLastPara="0" vert="horz" wrap="square" lIns="310156" tIns="165100" rIns="310156"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775" y="716002"/>
        <a:ext cx="3139941" cy="1507172"/>
      </dsp:txXfrm>
    </dsp:sp>
    <dsp:sp modelId="{078B7259-EC62-40A9-BF40-F53B08220058}">
      <dsp:nvSpPr>
        <dsp:cNvPr id="0" name=""/>
        <dsp:cNvSpPr/>
      </dsp:nvSpPr>
      <dsp:spPr>
        <a:xfrm>
          <a:off x="3391912" y="716002"/>
          <a:ext cx="3139941" cy="3767930"/>
        </a:xfrm>
        <a:prstGeom prst="rect">
          <a:avLst/>
        </a:prstGeom>
        <a:gradFill rotWithShape="0">
          <a:gsLst>
            <a:gs pos="0">
              <a:schemeClr val="accent5">
                <a:hueOff val="796177"/>
                <a:satOff val="-6986"/>
                <a:lumOff val="5490"/>
                <a:alphaOff val="0"/>
                <a:tint val="96000"/>
                <a:lumMod val="104000"/>
              </a:schemeClr>
            </a:gs>
            <a:gs pos="100000">
              <a:schemeClr val="accent5">
                <a:hueOff val="796177"/>
                <a:satOff val="-6986"/>
                <a:lumOff val="5490"/>
                <a:alphaOff val="0"/>
                <a:shade val="84000"/>
                <a:lumMod val="84000"/>
              </a:schemeClr>
            </a:gs>
          </a:gsLst>
          <a:lin ang="5400000" scaled="0"/>
        </a:gradFill>
        <a:ln w="9525" cap="rnd" cmpd="sng" algn="ctr">
          <a:solidFill>
            <a:schemeClr val="accent5">
              <a:hueOff val="796177"/>
              <a:satOff val="-6986"/>
              <a:lumOff val="549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310156" tIns="0" rIns="310156" bIns="330200" numCol="1" spcCol="1270" anchor="t" anchorCtr="0">
          <a:noAutofit/>
        </a:bodyPr>
        <a:lstStyle/>
        <a:p>
          <a:pPr marL="0" lvl="0" indent="0" algn="l" defTabSz="1155700">
            <a:lnSpc>
              <a:spcPct val="90000"/>
            </a:lnSpc>
            <a:spcBef>
              <a:spcPct val="0"/>
            </a:spcBef>
            <a:spcAft>
              <a:spcPct val="35000"/>
            </a:spcAft>
            <a:buNone/>
          </a:pPr>
          <a:r>
            <a:rPr lang="en-US" sz="2600" kern="1200">
              <a:latin typeface="Times New Roman" panose="02020603050405020304" pitchFamily="18" charset="0"/>
              <a:cs typeface="Times New Roman" panose="02020603050405020304" pitchFamily="18" charset="0"/>
            </a:rPr>
            <a:t>Pretrained word embeddings based techniques like Word2Vec</a:t>
          </a:r>
        </a:p>
      </dsp:txBody>
      <dsp:txXfrm>
        <a:off x="3391912" y="2223174"/>
        <a:ext cx="3139941" cy="2260758"/>
      </dsp:txXfrm>
    </dsp:sp>
    <dsp:sp modelId="{6CDEFF91-6794-4EE3-AABA-3513A3F6F582}">
      <dsp:nvSpPr>
        <dsp:cNvPr id="0" name=""/>
        <dsp:cNvSpPr/>
      </dsp:nvSpPr>
      <dsp:spPr>
        <a:xfrm>
          <a:off x="3391912" y="716002"/>
          <a:ext cx="3139941" cy="1507172"/>
        </a:xfrm>
        <a:prstGeom prst="rect">
          <a:avLst/>
        </a:prstGeom>
        <a:noFill/>
        <a:ln w="9525" cap="rnd" cmpd="sng" algn="ctr">
          <a:noFill/>
          <a:prstDash val="solid"/>
        </a:ln>
        <a:effectLst>
          <a:innerShdw blurRad="50800" dist="25400" dir="13500000">
            <a:srgbClr val="000000">
              <a:alpha val="55000"/>
            </a:srgbClr>
          </a:innerShdw>
        </a:effectLst>
        <a:sp3d/>
      </dsp:spPr>
      <dsp:style>
        <a:lnRef idx="1">
          <a:scrgbClr r="0" g="0" b="0"/>
        </a:lnRef>
        <a:fillRef idx="3">
          <a:scrgbClr r="0" g="0" b="0"/>
        </a:fillRef>
        <a:effectRef idx="2">
          <a:scrgbClr r="0" g="0" b="0"/>
        </a:effectRef>
        <a:fontRef idx="minor">
          <a:schemeClr val="lt1"/>
        </a:fontRef>
      </dsp:style>
      <dsp:txBody>
        <a:bodyPr spcFirstLastPara="0" vert="horz" wrap="square" lIns="310156" tIns="165100" rIns="310156"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391912" y="716002"/>
        <a:ext cx="3139941" cy="1507172"/>
      </dsp:txXfrm>
    </dsp:sp>
    <dsp:sp modelId="{D3D8C9B4-960D-4003-BCBD-8DD976560AEE}">
      <dsp:nvSpPr>
        <dsp:cNvPr id="0" name=""/>
        <dsp:cNvSpPr/>
      </dsp:nvSpPr>
      <dsp:spPr>
        <a:xfrm>
          <a:off x="6783825" y="666454"/>
          <a:ext cx="3139941" cy="3767930"/>
        </a:xfrm>
        <a:prstGeom prst="rect">
          <a:avLst/>
        </a:prstGeom>
        <a:gradFill rotWithShape="0">
          <a:gsLst>
            <a:gs pos="0">
              <a:schemeClr val="accent5">
                <a:hueOff val="1592355"/>
                <a:satOff val="-13973"/>
                <a:lumOff val="10980"/>
                <a:alphaOff val="0"/>
                <a:tint val="96000"/>
                <a:lumMod val="104000"/>
              </a:schemeClr>
            </a:gs>
            <a:gs pos="100000">
              <a:schemeClr val="accent5">
                <a:hueOff val="1592355"/>
                <a:satOff val="-13973"/>
                <a:lumOff val="10980"/>
                <a:alphaOff val="0"/>
                <a:shade val="84000"/>
                <a:lumMod val="84000"/>
              </a:schemeClr>
            </a:gs>
          </a:gsLst>
          <a:lin ang="5400000" scaled="0"/>
        </a:gradFill>
        <a:ln w="9525" cap="rnd" cmpd="sng" algn="ctr">
          <a:solidFill>
            <a:schemeClr val="accent5">
              <a:hueOff val="1592355"/>
              <a:satOff val="-13973"/>
              <a:lumOff val="1098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310156" tIns="0" rIns="310156" bIns="330200" numCol="1" spcCol="1270" anchor="t" anchorCtr="0">
          <a:noAutofit/>
        </a:bodyPr>
        <a:lstStyle/>
        <a:p>
          <a:pPr marL="0" lvl="0" indent="0" algn="l" defTabSz="1155700">
            <a:lnSpc>
              <a:spcPct val="90000"/>
            </a:lnSpc>
            <a:spcBef>
              <a:spcPct val="0"/>
            </a:spcBef>
            <a:spcAft>
              <a:spcPct val="35000"/>
            </a:spcAft>
            <a:buNone/>
          </a:pPr>
          <a:r>
            <a:rPr lang="en-CA" sz="2600" kern="1200">
              <a:latin typeface="Times New Roman" panose="02020603050405020304" pitchFamily="18" charset="0"/>
              <a:cs typeface="Times New Roman" panose="02020603050405020304" pitchFamily="18" charset="0"/>
            </a:rPr>
            <a:t>Pretrained SOTA transformers like BERT</a:t>
          </a:r>
          <a:endParaRPr lang="en-US" sz="2600" kern="1200">
            <a:latin typeface="Times New Roman" panose="02020603050405020304" pitchFamily="18" charset="0"/>
            <a:cs typeface="Times New Roman" panose="02020603050405020304" pitchFamily="18" charset="0"/>
          </a:endParaRPr>
        </a:p>
      </dsp:txBody>
      <dsp:txXfrm>
        <a:off x="6783825" y="2173626"/>
        <a:ext cx="3139941" cy="2260758"/>
      </dsp:txXfrm>
    </dsp:sp>
    <dsp:sp modelId="{2F9EDA3A-D329-4DFA-AE96-A665711E1656}">
      <dsp:nvSpPr>
        <dsp:cNvPr id="0" name=""/>
        <dsp:cNvSpPr/>
      </dsp:nvSpPr>
      <dsp:spPr>
        <a:xfrm>
          <a:off x="6783049" y="716002"/>
          <a:ext cx="3139941" cy="1507172"/>
        </a:xfrm>
        <a:prstGeom prst="rect">
          <a:avLst/>
        </a:prstGeom>
        <a:noFill/>
        <a:ln w="9525" cap="rnd" cmpd="sng" algn="ctr">
          <a:noFill/>
          <a:prstDash val="solid"/>
        </a:ln>
        <a:effectLst>
          <a:innerShdw blurRad="50800" dist="25400" dir="13500000">
            <a:srgbClr val="000000">
              <a:alpha val="55000"/>
            </a:srgbClr>
          </a:innerShdw>
        </a:effectLst>
        <a:sp3d/>
      </dsp:spPr>
      <dsp:style>
        <a:lnRef idx="1">
          <a:scrgbClr r="0" g="0" b="0"/>
        </a:lnRef>
        <a:fillRef idx="3">
          <a:scrgbClr r="0" g="0" b="0"/>
        </a:fillRef>
        <a:effectRef idx="2">
          <a:scrgbClr r="0" g="0" b="0"/>
        </a:effectRef>
        <a:fontRef idx="minor">
          <a:schemeClr val="lt1"/>
        </a:fontRef>
      </dsp:style>
      <dsp:txBody>
        <a:bodyPr spcFirstLastPara="0" vert="horz" wrap="square" lIns="310156" tIns="165100" rIns="310156"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6783049" y="716002"/>
        <a:ext cx="3139941" cy="150717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676C20-2451-4D6D-86EB-6FE30DCDB09F}">
      <dsp:nvSpPr>
        <dsp:cNvPr id="0" name=""/>
        <dsp:cNvSpPr/>
      </dsp:nvSpPr>
      <dsp:spPr>
        <a:xfrm>
          <a:off x="0" y="3598"/>
          <a:ext cx="6046132" cy="7664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9A2503-C729-4103-8A89-1FC36C59BB56}">
      <dsp:nvSpPr>
        <dsp:cNvPr id="0" name=""/>
        <dsp:cNvSpPr/>
      </dsp:nvSpPr>
      <dsp:spPr>
        <a:xfrm>
          <a:off x="231849" y="176048"/>
          <a:ext cx="421544" cy="4215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CC8A989-ACCD-4D9C-9071-047FB26079B4}">
      <dsp:nvSpPr>
        <dsp:cNvPr id="0" name=""/>
        <dsp:cNvSpPr/>
      </dsp:nvSpPr>
      <dsp:spPr>
        <a:xfrm>
          <a:off x="885243" y="3598"/>
          <a:ext cx="5160889" cy="766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115" tIns="81115" rIns="81115" bIns="81115" numCol="1" spcCol="1270" anchor="ctr" anchorCtr="0">
          <a:noAutofit/>
        </a:bodyPr>
        <a:lstStyle/>
        <a:p>
          <a:pPr marL="0" lvl="0" indent="0" algn="l" defTabSz="844550">
            <a:lnSpc>
              <a:spcPct val="100000"/>
            </a:lnSpc>
            <a:spcBef>
              <a:spcPct val="0"/>
            </a:spcBef>
            <a:spcAft>
              <a:spcPct val="35000"/>
            </a:spcAft>
            <a:buNone/>
          </a:pPr>
          <a:r>
            <a:rPr lang="en-US" sz="1900" kern="1200"/>
            <a:t>Social media/ email summarization</a:t>
          </a:r>
        </a:p>
      </dsp:txBody>
      <dsp:txXfrm>
        <a:off x="885243" y="3598"/>
        <a:ext cx="5160889" cy="766444"/>
      </dsp:txXfrm>
    </dsp:sp>
    <dsp:sp modelId="{5527EB10-279A-430B-B0FA-EA3797907E0C}">
      <dsp:nvSpPr>
        <dsp:cNvPr id="0" name=""/>
        <dsp:cNvSpPr/>
      </dsp:nvSpPr>
      <dsp:spPr>
        <a:xfrm>
          <a:off x="0" y="961654"/>
          <a:ext cx="6046132" cy="7664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C3D346-24E3-4BAD-9880-62A49CAB9588}">
      <dsp:nvSpPr>
        <dsp:cNvPr id="0" name=""/>
        <dsp:cNvSpPr/>
      </dsp:nvSpPr>
      <dsp:spPr>
        <a:xfrm>
          <a:off x="231849" y="1134104"/>
          <a:ext cx="421544" cy="4215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1C69B0E-B321-4435-9591-7EFDFB057B42}">
      <dsp:nvSpPr>
        <dsp:cNvPr id="0" name=""/>
        <dsp:cNvSpPr/>
      </dsp:nvSpPr>
      <dsp:spPr>
        <a:xfrm>
          <a:off x="885243" y="961654"/>
          <a:ext cx="5160889" cy="766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115" tIns="81115" rIns="81115" bIns="81115" numCol="1" spcCol="1270" anchor="ctr" anchorCtr="0">
          <a:noAutofit/>
        </a:bodyPr>
        <a:lstStyle/>
        <a:p>
          <a:pPr marL="0" lvl="0" indent="0" algn="l" defTabSz="844550">
            <a:lnSpc>
              <a:spcPct val="100000"/>
            </a:lnSpc>
            <a:spcBef>
              <a:spcPct val="0"/>
            </a:spcBef>
            <a:spcAft>
              <a:spcPct val="35000"/>
            </a:spcAft>
            <a:buNone/>
          </a:pPr>
          <a:r>
            <a:rPr lang="en-US" sz="1900" kern="1200"/>
            <a:t>Medical record summarization</a:t>
          </a:r>
        </a:p>
      </dsp:txBody>
      <dsp:txXfrm>
        <a:off x="885243" y="961654"/>
        <a:ext cx="5160889" cy="766444"/>
      </dsp:txXfrm>
    </dsp:sp>
    <dsp:sp modelId="{CAB07E44-1006-4003-8343-BBC81D59DFF7}">
      <dsp:nvSpPr>
        <dsp:cNvPr id="0" name=""/>
        <dsp:cNvSpPr/>
      </dsp:nvSpPr>
      <dsp:spPr>
        <a:xfrm>
          <a:off x="0" y="1919710"/>
          <a:ext cx="6046132" cy="7664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02722C-3BC9-4FF9-84C6-CA4AB1D84576}">
      <dsp:nvSpPr>
        <dsp:cNvPr id="0" name=""/>
        <dsp:cNvSpPr/>
      </dsp:nvSpPr>
      <dsp:spPr>
        <a:xfrm>
          <a:off x="231849" y="2092160"/>
          <a:ext cx="421544" cy="4215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664203D-1481-4D02-AA9D-FF32E038DF07}">
      <dsp:nvSpPr>
        <dsp:cNvPr id="0" name=""/>
        <dsp:cNvSpPr/>
      </dsp:nvSpPr>
      <dsp:spPr>
        <a:xfrm>
          <a:off x="885243" y="1919710"/>
          <a:ext cx="5160889" cy="766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115" tIns="81115" rIns="81115" bIns="81115" numCol="1" spcCol="1270" anchor="ctr" anchorCtr="0">
          <a:noAutofit/>
        </a:bodyPr>
        <a:lstStyle/>
        <a:p>
          <a:pPr marL="0" lvl="0" indent="0" algn="l" defTabSz="844550">
            <a:lnSpc>
              <a:spcPct val="100000"/>
            </a:lnSpc>
            <a:spcBef>
              <a:spcPct val="0"/>
            </a:spcBef>
            <a:spcAft>
              <a:spcPct val="35000"/>
            </a:spcAft>
            <a:buNone/>
          </a:pPr>
          <a:r>
            <a:rPr lang="en-US" sz="1900" kern="1200"/>
            <a:t>SEO and Search Marketing</a:t>
          </a:r>
        </a:p>
      </dsp:txBody>
      <dsp:txXfrm>
        <a:off x="885243" y="1919710"/>
        <a:ext cx="5160889" cy="766444"/>
      </dsp:txXfrm>
    </dsp:sp>
    <dsp:sp modelId="{05C1E64E-1808-450F-A8AF-78CBFA9D108B}">
      <dsp:nvSpPr>
        <dsp:cNvPr id="0" name=""/>
        <dsp:cNvSpPr/>
      </dsp:nvSpPr>
      <dsp:spPr>
        <a:xfrm>
          <a:off x="0" y="2877766"/>
          <a:ext cx="6046132" cy="7664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C2B043-83E8-438D-AA37-D2881CF2D5B1}">
      <dsp:nvSpPr>
        <dsp:cNvPr id="0" name=""/>
        <dsp:cNvSpPr/>
      </dsp:nvSpPr>
      <dsp:spPr>
        <a:xfrm>
          <a:off x="231849" y="3050216"/>
          <a:ext cx="421544" cy="4215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49AA8B4-9575-4F9B-ACBC-306CB94D8390}">
      <dsp:nvSpPr>
        <dsp:cNvPr id="0" name=""/>
        <dsp:cNvSpPr/>
      </dsp:nvSpPr>
      <dsp:spPr>
        <a:xfrm>
          <a:off x="885243" y="2877766"/>
          <a:ext cx="5160889" cy="766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115" tIns="81115" rIns="81115" bIns="81115" numCol="1" spcCol="1270" anchor="ctr" anchorCtr="0">
          <a:noAutofit/>
        </a:bodyPr>
        <a:lstStyle/>
        <a:p>
          <a:pPr marL="0" lvl="0" indent="0" algn="l" defTabSz="844550">
            <a:lnSpc>
              <a:spcPct val="100000"/>
            </a:lnSpc>
            <a:spcBef>
              <a:spcPct val="0"/>
            </a:spcBef>
            <a:spcAft>
              <a:spcPct val="35000"/>
            </a:spcAft>
            <a:buNone/>
          </a:pPr>
          <a:r>
            <a:rPr lang="en-US" sz="1900" kern="1200"/>
            <a:t>E-learning and </a:t>
          </a:r>
          <a:r>
            <a:rPr lang="en-US" sz="1900" kern="1200">
              <a:latin typeface="Century Gothic" panose="020B0502020202020204"/>
            </a:rPr>
            <a:t>Education</a:t>
          </a:r>
          <a:endParaRPr lang="en-US" sz="1900" kern="1200"/>
        </a:p>
      </dsp:txBody>
      <dsp:txXfrm>
        <a:off x="885243" y="2877766"/>
        <a:ext cx="5160889" cy="766444"/>
      </dsp:txXfrm>
    </dsp:sp>
    <dsp:sp modelId="{5BE2920D-E0AD-405A-AF32-B774D6710C25}">
      <dsp:nvSpPr>
        <dsp:cNvPr id="0" name=""/>
        <dsp:cNvSpPr/>
      </dsp:nvSpPr>
      <dsp:spPr>
        <a:xfrm>
          <a:off x="0" y="3835822"/>
          <a:ext cx="6046132" cy="7664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C52B7A-B359-4A9C-A04D-77CA6FCE572D}">
      <dsp:nvSpPr>
        <dsp:cNvPr id="0" name=""/>
        <dsp:cNvSpPr/>
      </dsp:nvSpPr>
      <dsp:spPr>
        <a:xfrm>
          <a:off x="231849" y="4008272"/>
          <a:ext cx="421544" cy="421544"/>
        </a:xfrm>
        <a:prstGeom prst="rect">
          <a:avLst/>
        </a:prstGeom>
        <a:solidFill>
          <a:schemeClr val="accent5">
            <a:hueOff val="1592355"/>
            <a:satOff val="-13973"/>
            <a:lumOff val="10980"/>
            <a:alphaOff val="0"/>
          </a:schemeClr>
        </a:solid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1A5873-5281-4082-9A43-E2E579910942}">
      <dsp:nvSpPr>
        <dsp:cNvPr id="0" name=""/>
        <dsp:cNvSpPr/>
      </dsp:nvSpPr>
      <dsp:spPr>
        <a:xfrm>
          <a:off x="885243" y="3835822"/>
          <a:ext cx="5160889" cy="766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115" tIns="81115" rIns="81115" bIns="81115" numCol="1" spcCol="1270" anchor="ctr" anchorCtr="0">
          <a:noAutofit/>
        </a:bodyPr>
        <a:lstStyle/>
        <a:p>
          <a:pPr marL="0" lvl="0" indent="0" algn="l" defTabSz="844550">
            <a:lnSpc>
              <a:spcPct val="100000"/>
            </a:lnSpc>
            <a:spcBef>
              <a:spcPct val="0"/>
            </a:spcBef>
            <a:spcAft>
              <a:spcPct val="35000"/>
            </a:spcAft>
            <a:buNone/>
          </a:pPr>
          <a:r>
            <a:rPr lang="en-US" sz="1900" kern="1200">
              <a:latin typeface="Century Gothic" panose="020B0502020202020204"/>
            </a:rPr>
            <a:t>Customer feedback and review</a:t>
          </a:r>
        </a:p>
      </dsp:txBody>
      <dsp:txXfrm>
        <a:off x="885243" y="3835822"/>
        <a:ext cx="5160889" cy="76644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C40FD4-49E5-45F4-9F5F-D127674F3B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97B86CE-7533-4591-A533-3B285CBFBD3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42818B-C764-43FB-9100-6BE58FDE1954}" type="datetimeFigureOut">
              <a:rPr lang="en-US" smtClean="0"/>
              <a:t>11/17/2023</a:t>
            </a:fld>
            <a:endParaRPr lang="en-US"/>
          </a:p>
        </p:txBody>
      </p:sp>
      <p:sp>
        <p:nvSpPr>
          <p:cNvPr id="4" name="Footer Placeholder 3">
            <a:extLst>
              <a:ext uri="{FF2B5EF4-FFF2-40B4-BE49-F238E27FC236}">
                <a16:creationId xmlns:a16="http://schemas.microsoft.com/office/drawing/2014/main" id="{6697BB4A-C2FA-48DD-9F31-664DF2C9F7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540AB79-C081-43E8-B49C-BA9D38FCF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5F1E10-4074-4DC3-8E35-9146BD1FD828}" type="slidenum">
              <a:rPr lang="en-US" smtClean="0"/>
              <a:t>‹#›</a:t>
            </a:fld>
            <a:endParaRPr lang="en-US"/>
          </a:p>
        </p:txBody>
      </p:sp>
    </p:spTree>
    <p:extLst>
      <p:ext uri="{BB962C8B-B14F-4D97-AF65-F5344CB8AC3E}">
        <p14:creationId xmlns:p14="http://schemas.microsoft.com/office/powerpoint/2010/main" val="29888127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0BC4BE-0D73-E240-8B38-104FAC465A91}" type="datetimeFigureOut">
              <a:rPr lang="en-US" smtClean="0"/>
              <a:t>11/17/2023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8C15C5-0688-5345-99FC-721E08AD15D5}" type="slidenum">
              <a:rPr lang="en-US" smtClean="0"/>
              <a:t>‹#›</a:t>
            </a:fld>
            <a:endParaRPr lang="en-US"/>
          </a:p>
        </p:txBody>
      </p:sp>
    </p:spTree>
    <p:extLst>
      <p:ext uri="{BB962C8B-B14F-4D97-AF65-F5344CB8AC3E}">
        <p14:creationId xmlns:p14="http://schemas.microsoft.com/office/powerpoint/2010/main" val="427685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8C15C5-0688-5345-99FC-721E08AD15D5}" type="slidenum">
              <a:rPr lang="en-US" smtClean="0"/>
              <a:t>1</a:t>
            </a:fld>
            <a:endParaRPr lang="en-US"/>
          </a:p>
        </p:txBody>
      </p:sp>
    </p:spTree>
    <p:extLst>
      <p:ext uri="{BB962C8B-B14F-4D97-AF65-F5344CB8AC3E}">
        <p14:creationId xmlns:p14="http://schemas.microsoft.com/office/powerpoint/2010/main" val="3121035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8C15C5-0688-5345-99FC-721E08AD15D5}" type="slidenum">
              <a:rPr lang="en-US" smtClean="0"/>
              <a:t>31</a:t>
            </a:fld>
            <a:endParaRPr lang="en-US"/>
          </a:p>
        </p:txBody>
      </p:sp>
    </p:spTree>
    <p:extLst>
      <p:ext uri="{BB962C8B-B14F-4D97-AF65-F5344CB8AC3E}">
        <p14:creationId xmlns:p14="http://schemas.microsoft.com/office/powerpoint/2010/main" val="2777307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smtClean="0"/>
              <a:pPr/>
              <a:t>11/17/2023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778801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830025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6345203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9740075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9384169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8158357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4113636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11/17/2023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9681757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11/17/2023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36567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11/17/2023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085650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12874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smtClean="0"/>
              <a:pPr/>
              <a:t>11/17/2023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213965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smtClean="0"/>
              <a:pPr/>
              <a:t>11/17/2023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659688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smtClean="0"/>
              <a:pPr/>
              <a:t>11/17/2023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326638921"/>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70197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401870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smtClean="0"/>
              <a:pPr/>
              <a:t>11/17/2023</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289381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smtClean="0"/>
              <a:pPr/>
              <a:t>11/17/2023</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3249767075"/>
      </p:ext>
    </p:extLst>
  </p:cSld>
  <p:clrMap bg1="dk1" tx1="lt1" bg2="dk2" tx2="lt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svg"/><Relationship Id="rId3" Type="http://schemas.openxmlformats.org/officeDocument/2006/relationships/slide" Target="slide14.xml"/><Relationship Id="rId7" Type="http://schemas.openxmlformats.org/officeDocument/2006/relationships/image" Target="../media/image37.svg"/><Relationship Id="rId12" Type="http://schemas.openxmlformats.org/officeDocument/2006/relationships/image" Target="../media/image42.png"/><Relationship Id="rId2" Type="http://schemas.openxmlformats.org/officeDocument/2006/relationships/image" Target="../media/image33.jpeg"/><Relationship Id="rId1" Type="http://schemas.openxmlformats.org/officeDocument/2006/relationships/slideLayout" Target="../slideLayouts/slideLayout6.xml"/><Relationship Id="rId6" Type="http://schemas.openxmlformats.org/officeDocument/2006/relationships/image" Target="../media/image36.png"/><Relationship Id="rId11" Type="http://schemas.openxmlformats.org/officeDocument/2006/relationships/image" Target="../media/image41.svg"/><Relationship Id="rId5" Type="http://schemas.openxmlformats.org/officeDocument/2006/relationships/image" Target="../media/image35.svg"/><Relationship Id="rId15" Type="http://schemas.openxmlformats.org/officeDocument/2006/relationships/image" Target="../media/image45.sv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svg"/><Relationship Id="rId1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addepto.com/blog/text-summarization-using-nlp-techniques-and-use-cases/" TargetMode="External"/><Relationship Id="rId2" Type="http://schemas.openxmlformats.org/officeDocument/2006/relationships/hyperlink" Target="https://www.gartner.com/interactive/hc/4577099?ref=solrctp&amp;refval=384822569&amp;ipDocCd=792992" TargetMode="External"/><Relationship Id="rId1" Type="http://schemas.openxmlformats.org/officeDocument/2006/relationships/slideLayout" Target="../slideLayouts/slideLayout4.xml"/><Relationship Id="rId5" Type="http://schemas.openxmlformats.org/officeDocument/2006/relationships/hyperlink" Target="https://marutitech.com/nlp-in-healthcare" TargetMode="External"/><Relationship Id="rId4" Type="http://schemas.openxmlformats.org/officeDocument/2006/relationships/hyperlink" Target="https://www.assemblyai.com/blog/text-summarization-nlp-5-best-apis/"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5.jpe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 name="Picture 3" descr="A robot hand touching a person's hand&#10;&#10;Description automatically generated">
            <a:extLst>
              <a:ext uri="{FF2B5EF4-FFF2-40B4-BE49-F238E27FC236}">
                <a16:creationId xmlns:a16="http://schemas.microsoft.com/office/drawing/2014/main" id="{2789DF42-B3F4-707C-09AB-9E1FC8125A5F}"/>
              </a:ext>
            </a:extLst>
          </p:cNvPr>
          <p:cNvPicPr>
            <a:picLocks noChangeAspect="1"/>
          </p:cNvPicPr>
          <p:nvPr/>
        </p:nvPicPr>
        <p:blipFill rotWithShape="1">
          <a:blip r:embed="rId4">
            <a:alphaModFix amt="15000"/>
          </a:blip>
          <a:srcRect t="6094" b="18906"/>
          <a:stretch/>
        </p:blipFill>
        <p:spPr>
          <a:xfrm>
            <a:off x="20" y="10"/>
            <a:ext cx="12191980" cy="6857990"/>
          </a:xfrm>
          <a:prstGeom prst="rect">
            <a:avLst/>
          </a:prstGeom>
        </p:spPr>
      </p:pic>
      <p:sp>
        <p:nvSpPr>
          <p:cNvPr id="2" name="Title 1">
            <a:extLst>
              <a:ext uri="{FF2B5EF4-FFF2-40B4-BE49-F238E27FC236}">
                <a16:creationId xmlns:a16="http://schemas.microsoft.com/office/drawing/2014/main" id="{74080833-6B30-404E-B0FA-39D7DC4B1616}"/>
              </a:ext>
            </a:extLst>
          </p:cNvPr>
          <p:cNvSpPr>
            <a:spLocks noGrp="1"/>
          </p:cNvSpPr>
          <p:nvPr>
            <p:ph type="ctrTitle"/>
          </p:nvPr>
        </p:nvSpPr>
        <p:spPr>
          <a:xfrm>
            <a:off x="1751012" y="243510"/>
            <a:ext cx="8676222" cy="5054047"/>
          </a:xfrm>
        </p:spPr>
        <p:txBody>
          <a:bodyPr>
            <a:normAutofit/>
          </a:bodyPr>
          <a:lstStyle/>
          <a:p>
            <a:r>
              <a:rPr lang="en-US" b="1">
                <a:solidFill>
                  <a:schemeClr val="tx1"/>
                </a:solidFill>
              </a:rPr>
              <a:t>TEXT SUMMARIZATION</a:t>
            </a:r>
            <a:br>
              <a:rPr lang="en-US" b="1"/>
            </a:br>
            <a:br>
              <a:rPr lang="en-US" b="1"/>
            </a:br>
            <a:r>
              <a:rPr lang="en-US" sz="2400">
                <a:solidFill>
                  <a:schemeClr val="tx1"/>
                </a:solidFill>
                <a:latin typeface="Times New Roman"/>
                <a:cs typeface="Times New Roman"/>
              </a:rPr>
              <a:t>BY</a:t>
            </a:r>
            <a:br>
              <a:rPr lang="en-US" sz="2400">
                <a:latin typeface="Times New Roman" panose="02020603050405020304" pitchFamily="18" charset="0"/>
                <a:cs typeface="Times New Roman" panose="02020603050405020304" pitchFamily="18" charset="0"/>
              </a:rPr>
            </a:br>
            <a:r>
              <a:rPr lang="en-US" sz="2400">
                <a:solidFill>
                  <a:schemeClr val="tx1"/>
                </a:solidFill>
                <a:latin typeface="Times New Roman"/>
                <a:cs typeface="Times New Roman"/>
              </a:rPr>
              <a:t>JEMIMA PAULRAJ</a:t>
            </a:r>
            <a:br>
              <a:rPr lang="en-US" sz="2400">
                <a:latin typeface="Times New Roman" panose="02020603050405020304" pitchFamily="18" charset="0"/>
                <a:cs typeface="Times New Roman" panose="02020603050405020304" pitchFamily="18" charset="0"/>
              </a:rPr>
            </a:br>
            <a:r>
              <a:rPr lang="en-US" sz="2400">
                <a:solidFill>
                  <a:schemeClr val="tx1"/>
                </a:solidFill>
                <a:latin typeface="Times New Roman"/>
                <a:cs typeface="Times New Roman"/>
              </a:rPr>
              <a:t>DELAXSHANA SANTHIRAVATHANAN </a:t>
            </a:r>
            <a:br>
              <a:rPr lang="en-US" sz="2400">
                <a:latin typeface="Times New Roman" panose="02020603050405020304" pitchFamily="18" charset="0"/>
                <a:cs typeface="Times New Roman" panose="02020603050405020304" pitchFamily="18" charset="0"/>
              </a:rPr>
            </a:br>
            <a:r>
              <a:rPr lang="en-US" sz="2400">
                <a:solidFill>
                  <a:schemeClr val="tx1"/>
                </a:solidFill>
                <a:latin typeface="Times New Roman"/>
                <a:cs typeface="Times New Roman"/>
              </a:rPr>
              <a:t>GEEDHU KV</a:t>
            </a:r>
          </a:p>
        </p:txBody>
      </p:sp>
    </p:spTree>
    <p:extLst>
      <p:ext uri="{BB962C8B-B14F-4D97-AF65-F5344CB8AC3E}">
        <p14:creationId xmlns:p14="http://schemas.microsoft.com/office/powerpoint/2010/main" val="814101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90B7F8-1293-475A-89C7-82A54ECE9964}"/>
              </a:ext>
            </a:extLst>
          </p:cNvPr>
          <p:cNvPicPr>
            <a:picLocks noChangeAspect="1"/>
          </p:cNvPicPr>
          <p:nvPr/>
        </p:nvPicPr>
        <p:blipFill rotWithShape="1">
          <a:blip r:embed="rId3">
            <a:duotone>
              <a:prstClr val="black"/>
              <a:schemeClr val="bg1">
                <a:tint val="45000"/>
                <a:satMod val="400000"/>
              </a:schemeClr>
            </a:duotone>
            <a:alphaModFix amt="25000"/>
          </a:blip>
          <a:srcRect t="28904" b="13404"/>
          <a:stretch/>
        </p:blipFill>
        <p:spPr>
          <a:xfrm>
            <a:off x="20" y="10"/>
            <a:ext cx="12191980" cy="6857990"/>
          </a:xfrm>
          <a:prstGeom prst="rect">
            <a:avLst/>
          </a:prstGeom>
        </p:spPr>
      </p:pic>
      <p:sp>
        <p:nvSpPr>
          <p:cNvPr id="2" name="Title 1">
            <a:extLst>
              <a:ext uri="{FF2B5EF4-FFF2-40B4-BE49-F238E27FC236}">
                <a16:creationId xmlns:a16="http://schemas.microsoft.com/office/drawing/2014/main" id="{47CE06E5-EF61-BE8D-D1C6-336579FE490B}"/>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5400">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ALGORITHMS</a:t>
            </a:r>
          </a:p>
        </p:txBody>
      </p:sp>
    </p:spTree>
    <p:extLst>
      <p:ext uri="{BB962C8B-B14F-4D97-AF65-F5344CB8AC3E}">
        <p14:creationId xmlns:p14="http://schemas.microsoft.com/office/powerpoint/2010/main" val="349244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A1440"/>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A289D4-1FAF-0001-27C3-13781B42CB81}"/>
              </a:ext>
            </a:extLst>
          </p:cNvPr>
          <p:cNvPicPr>
            <a:picLocks noChangeAspect="1"/>
          </p:cNvPicPr>
          <p:nvPr/>
        </p:nvPicPr>
        <p:blipFill>
          <a:blip r:embed="rId2"/>
          <a:stretch>
            <a:fillRect/>
          </a:stretch>
        </p:blipFill>
        <p:spPr>
          <a:xfrm>
            <a:off x="0" y="75501"/>
            <a:ext cx="12191999" cy="6782499"/>
          </a:xfrm>
          <a:prstGeom prst="rect">
            <a:avLst/>
          </a:prstGeom>
        </p:spPr>
      </p:pic>
      <p:sp>
        <p:nvSpPr>
          <p:cNvPr id="7" name="Rectangle 6">
            <a:extLst>
              <a:ext uri="{FF2B5EF4-FFF2-40B4-BE49-F238E27FC236}">
                <a16:creationId xmlns:a16="http://schemas.microsoft.com/office/drawing/2014/main" id="{C31FEC47-8A92-D72D-E711-1099B2222B1B}"/>
              </a:ext>
            </a:extLst>
          </p:cNvPr>
          <p:cNvSpPr/>
          <p:nvPr/>
        </p:nvSpPr>
        <p:spPr>
          <a:xfrm>
            <a:off x="310393" y="1501629"/>
            <a:ext cx="5234730" cy="485722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u="sng">
                <a:latin typeface="Times New Roman" panose="02020603050405020304" pitchFamily="18" charset="0"/>
                <a:cs typeface="Times New Roman" panose="02020603050405020304" pitchFamily="18" charset="0"/>
              </a:rPr>
              <a:t>Source Text </a:t>
            </a:r>
          </a:p>
          <a:p>
            <a:pPr algn="ctr"/>
            <a:r>
              <a:rPr lang="en-CA" sz="2400">
                <a:highlight>
                  <a:srgbClr val="FFFF00"/>
                </a:highlight>
                <a:latin typeface="Times New Roman" panose="02020603050405020304" pitchFamily="18" charset="0"/>
                <a:cs typeface="Times New Roman" panose="02020603050405020304" pitchFamily="18" charset="0"/>
              </a:rPr>
              <a:t>Peter and Elizabeth </a:t>
            </a:r>
            <a:r>
              <a:rPr lang="en-CA" sz="2400">
                <a:latin typeface="Times New Roman" panose="02020603050405020304" pitchFamily="18" charset="0"/>
                <a:cs typeface="Times New Roman" panose="02020603050405020304" pitchFamily="18" charset="0"/>
              </a:rPr>
              <a:t>took a taxi to </a:t>
            </a:r>
            <a:r>
              <a:rPr lang="en-CA" sz="2400">
                <a:highlight>
                  <a:srgbClr val="FFFF00"/>
                </a:highlight>
                <a:latin typeface="Times New Roman" panose="02020603050405020304" pitchFamily="18" charset="0"/>
                <a:cs typeface="Times New Roman" panose="02020603050405020304" pitchFamily="18" charset="0"/>
              </a:rPr>
              <a:t>attend</a:t>
            </a:r>
            <a:r>
              <a:rPr lang="en-CA" sz="2400">
                <a:latin typeface="Times New Roman" panose="02020603050405020304" pitchFamily="18" charset="0"/>
                <a:cs typeface="Times New Roman" panose="02020603050405020304" pitchFamily="18" charset="0"/>
              </a:rPr>
              <a:t> the night </a:t>
            </a:r>
            <a:r>
              <a:rPr lang="en-CA" sz="2400">
                <a:highlight>
                  <a:srgbClr val="FFFF00"/>
                </a:highlight>
                <a:latin typeface="Times New Roman" panose="02020603050405020304" pitchFamily="18" charset="0"/>
                <a:cs typeface="Times New Roman" panose="02020603050405020304" pitchFamily="18" charset="0"/>
              </a:rPr>
              <a:t>party</a:t>
            </a:r>
            <a:r>
              <a:rPr lang="en-CA" sz="2400">
                <a:latin typeface="Times New Roman" panose="02020603050405020304" pitchFamily="18" charset="0"/>
                <a:cs typeface="Times New Roman" panose="02020603050405020304" pitchFamily="18" charset="0"/>
              </a:rPr>
              <a:t> in the </a:t>
            </a:r>
            <a:r>
              <a:rPr lang="en-CA" sz="2400">
                <a:highlight>
                  <a:srgbClr val="FFFF00"/>
                </a:highlight>
                <a:latin typeface="Times New Roman" panose="02020603050405020304" pitchFamily="18" charset="0"/>
                <a:cs typeface="Times New Roman" panose="02020603050405020304" pitchFamily="18" charset="0"/>
              </a:rPr>
              <a:t>city</a:t>
            </a:r>
            <a:r>
              <a:rPr lang="en-CA" sz="2400">
                <a:latin typeface="Times New Roman" panose="02020603050405020304" pitchFamily="18" charset="0"/>
                <a:cs typeface="Times New Roman" panose="02020603050405020304" pitchFamily="18" charset="0"/>
              </a:rPr>
              <a:t>, while at the party, </a:t>
            </a:r>
            <a:r>
              <a:rPr lang="en-CA" sz="2400">
                <a:highlight>
                  <a:srgbClr val="FFFF00"/>
                </a:highlight>
                <a:latin typeface="Times New Roman" panose="02020603050405020304" pitchFamily="18" charset="0"/>
                <a:cs typeface="Times New Roman" panose="02020603050405020304" pitchFamily="18" charset="0"/>
              </a:rPr>
              <a:t>Elizabeth</a:t>
            </a:r>
            <a:r>
              <a:rPr lang="en-CA" sz="2400">
                <a:latin typeface="Times New Roman" panose="02020603050405020304" pitchFamily="18" charset="0"/>
                <a:cs typeface="Times New Roman" panose="02020603050405020304" pitchFamily="18" charset="0"/>
              </a:rPr>
              <a:t> collapsed and was </a:t>
            </a:r>
            <a:r>
              <a:rPr lang="en-CA" sz="2400">
                <a:highlight>
                  <a:srgbClr val="FFFF00"/>
                </a:highlight>
                <a:latin typeface="Times New Roman" panose="02020603050405020304" pitchFamily="18" charset="0"/>
                <a:cs typeface="Times New Roman" panose="02020603050405020304" pitchFamily="18" charset="0"/>
              </a:rPr>
              <a:t>rushed</a:t>
            </a:r>
            <a:r>
              <a:rPr lang="en-CA" sz="2400">
                <a:latin typeface="Times New Roman" panose="02020603050405020304" pitchFamily="18" charset="0"/>
                <a:cs typeface="Times New Roman" panose="02020603050405020304" pitchFamily="18" charset="0"/>
              </a:rPr>
              <a:t> to the </a:t>
            </a:r>
            <a:r>
              <a:rPr lang="en-CA" sz="2400">
                <a:highlight>
                  <a:srgbClr val="FFFF00"/>
                </a:highlight>
                <a:latin typeface="Times New Roman" panose="02020603050405020304" pitchFamily="18" charset="0"/>
                <a:cs typeface="Times New Roman" panose="02020603050405020304" pitchFamily="18" charset="0"/>
              </a:rPr>
              <a:t>hospital</a:t>
            </a:r>
          </a:p>
          <a:p>
            <a:pPr algn="ctr"/>
            <a:endParaRPr lang="en-CA" sz="2400">
              <a:latin typeface="Times New Roman" panose="02020603050405020304" pitchFamily="18" charset="0"/>
              <a:cs typeface="Times New Roman" panose="02020603050405020304" pitchFamily="18" charset="0"/>
            </a:endParaRPr>
          </a:p>
          <a:p>
            <a:pPr algn="ctr"/>
            <a:r>
              <a:rPr lang="en-CA" sz="2400" b="1" u="sng">
                <a:latin typeface="Times New Roman" panose="02020603050405020304" pitchFamily="18" charset="0"/>
                <a:cs typeface="Times New Roman" panose="02020603050405020304" pitchFamily="18" charset="0"/>
              </a:rPr>
              <a:t>Summary</a:t>
            </a:r>
          </a:p>
          <a:p>
            <a:pPr algn="ctr"/>
            <a:r>
              <a:rPr lang="en-CA" sz="2400">
                <a:latin typeface="Times New Roman" panose="02020603050405020304" pitchFamily="18" charset="0"/>
                <a:cs typeface="Times New Roman" panose="02020603050405020304" pitchFamily="18" charset="0"/>
              </a:rPr>
              <a:t>Peter and Elizabeth attend party city, Elizabeth rushed hospital.</a:t>
            </a:r>
          </a:p>
        </p:txBody>
      </p:sp>
      <p:sp>
        <p:nvSpPr>
          <p:cNvPr id="8" name="Rectangle 7">
            <a:extLst>
              <a:ext uri="{FF2B5EF4-FFF2-40B4-BE49-F238E27FC236}">
                <a16:creationId xmlns:a16="http://schemas.microsoft.com/office/drawing/2014/main" id="{30A2095E-AB6E-E9CB-55EB-84031D989935}"/>
              </a:ext>
            </a:extLst>
          </p:cNvPr>
          <p:cNvSpPr/>
          <p:nvPr/>
        </p:nvSpPr>
        <p:spPr>
          <a:xfrm>
            <a:off x="6509857" y="1518407"/>
            <a:ext cx="5301842" cy="485722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sz="2400" b="1" u="sng">
                <a:latin typeface="Times New Roman" panose="02020603050405020304" pitchFamily="18" charset="0"/>
                <a:cs typeface="Times New Roman" panose="02020603050405020304" pitchFamily="18" charset="0"/>
              </a:rPr>
              <a:t>Source Text</a:t>
            </a:r>
          </a:p>
          <a:p>
            <a:pPr algn="ctr"/>
            <a:r>
              <a:rPr lang="en-CA" sz="2400">
                <a:highlight>
                  <a:srgbClr val="FFFF00"/>
                </a:highlight>
                <a:latin typeface="Times New Roman" panose="02020603050405020304" pitchFamily="18" charset="0"/>
                <a:cs typeface="Times New Roman" panose="02020603050405020304" pitchFamily="18" charset="0"/>
              </a:rPr>
              <a:t>Peter</a:t>
            </a:r>
            <a:r>
              <a:rPr lang="en-CA" sz="2400">
                <a:latin typeface="Times New Roman" panose="02020603050405020304" pitchFamily="18" charset="0"/>
                <a:cs typeface="Times New Roman" panose="02020603050405020304" pitchFamily="18" charset="0"/>
              </a:rPr>
              <a:t> and </a:t>
            </a:r>
            <a:r>
              <a:rPr lang="en-CA" sz="2400">
                <a:highlight>
                  <a:srgbClr val="FFFF00"/>
                </a:highlight>
                <a:latin typeface="Times New Roman" panose="02020603050405020304" pitchFamily="18" charset="0"/>
                <a:cs typeface="Times New Roman" panose="02020603050405020304" pitchFamily="18" charset="0"/>
              </a:rPr>
              <a:t>Elizabeth</a:t>
            </a:r>
            <a:r>
              <a:rPr lang="en-CA" sz="2400">
                <a:latin typeface="Times New Roman" panose="02020603050405020304" pitchFamily="18" charset="0"/>
                <a:cs typeface="Times New Roman" panose="02020603050405020304" pitchFamily="18" charset="0"/>
              </a:rPr>
              <a:t> took a taxi to </a:t>
            </a:r>
            <a:r>
              <a:rPr lang="en-CA" sz="2400">
                <a:highlight>
                  <a:srgbClr val="FFFF00"/>
                </a:highlight>
                <a:latin typeface="Times New Roman" panose="02020603050405020304" pitchFamily="18" charset="0"/>
                <a:cs typeface="Times New Roman" panose="02020603050405020304" pitchFamily="18" charset="0"/>
              </a:rPr>
              <a:t>attend </a:t>
            </a:r>
            <a:r>
              <a:rPr lang="en-CA" sz="2400">
                <a:latin typeface="Times New Roman" panose="02020603050405020304" pitchFamily="18" charset="0"/>
                <a:cs typeface="Times New Roman" panose="02020603050405020304" pitchFamily="18" charset="0"/>
              </a:rPr>
              <a:t>the night </a:t>
            </a:r>
            <a:r>
              <a:rPr lang="en-CA" sz="2400">
                <a:highlight>
                  <a:srgbClr val="FFFF00"/>
                </a:highlight>
                <a:latin typeface="Times New Roman" panose="02020603050405020304" pitchFamily="18" charset="0"/>
                <a:cs typeface="Times New Roman" panose="02020603050405020304" pitchFamily="18" charset="0"/>
              </a:rPr>
              <a:t>party</a:t>
            </a:r>
            <a:r>
              <a:rPr lang="en-CA" sz="2400">
                <a:latin typeface="Times New Roman" panose="02020603050405020304" pitchFamily="18" charset="0"/>
                <a:cs typeface="Times New Roman" panose="02020603050405020304" pitchFamily="18" charset="0"/>
              </a:rPr>
              <a:t> in the city, while at the party, </a:t>
            </a:r>
            <a:r>
              <a:rPr lang="en-CA" sz="2400">
                <a:highlight>
                  <a:srgbClr val="FFFF00"/>
                </a:highlight>
                <a:latin typeface="Times New Roman" panose="02020603050405020304" pitchFamily="18" charset="0"/>
                <a:cs typeface="Times New Roman" panose="02020603050405020304" pitchFamily="18" charset="0"/>
              </a:rPr>
              <a:t>Elizabeth</a:t>
            </a:r>
            <a:r>
              <a:rPr lang="en-CA" sz="2400">
                <a:latin typeface="Times New Roman" panose="02020603050405020304" pitchFamily="18" charset="0"/>
                <a:cs typeface="Times New Roman" panose="02020603050405020304" pitchFamily="18" charset="0"/>
              </a:rPr>
              <a:t> collapsed and was rushed to the </a:t>
            </a:r>
            <a:r>
              <a:rPr lang="en-CA" sz="2400">
                <a:highlight>
                  <a:srgbClr val="FFFF00"/>
                </a:highlight>
                <a:latin typeface="Times New Roman" panose="02020603050405020304" pitchFamily="18" charset="0"/>
                <a:cs typeface="Times New Roman" panose="02020603050405020304" pitchFamily="18" charset="0"/>
              </a:rPr>
              <a:t>hospital</a:t>
            </a:r>
          </a:p>
          <a:p>
            <a:pPr algn="ctr"/>
            <a:endParaRPr lang="en-CA" sz="2400">
              <a:latin typeface="Times New Roman" panose="02020603050405020304" pitchFamily="18" charset="0"/>
              <a:cs typeface="Times New Roman" panose="02020603050405020304" pitchFamily="18" charset="0"/>
            </a:endParaRPr>
          </a:p>
          <a:p>
            <a:pPr algn="ctr"/>
            <a:r>
              <a:rPr lang="en-US" sz="2400" b="1" u="sng">
                <a:latin typeface="Times New Roman" panose="02020603050405020304" pitchFamily="18" charset="0"/>
                <a:cs typeface="Times New Roman" panose="02020603050405020304" pitchFamily="18" charset="0"/>
              </a:rPr>
              <a:t>Summary</a:t>
            </a:r>
          </a:p>
          <a:p>
            <a:pPr algn="ctr"/>
            <a:r>
              <a:rPr lang="en-US" sz="2400">
                <a:latin typeface="Times New Roman" panose="02020603050405020304" pitchFamily="18" charset="0"/>
                <a:cs typeface="Times New Roman" panose="02020603050405020304" pitchFamily="18" charset="0"/>
              </a:rPr>
              <a:t>Elizabeth was hospitalized after attending a party with peter.</a:t>
            </a:r>
          </a:p>
        </p:txBody>
      </p:sp>
    </p:spTree>
    <p:extLst>
      <p:ext uri="{BB962C8B-B14F-4D97-AF65-F5344CB8AC3E}">
        <p14:creationId xmlns:p14="http://schemas.microsoft.com/office/powerpoint/2010/main" val="2333843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ECDF6E-D735-7387-B983-AAF72D473276}"/>
              </a:ext>
            </a:extLst>
          </p:cNvPr>
          <p:cNvPicPr>
            <a:picLocks noChangeAspect="1"/>
          </p:cNvPicPr>
          <p:nvPr/>
        </p:nvPicPr>
        <p:blipFill rotWithShape="1">
          <a:blip r:embed="rId2">
            <a:alphaModFix amt="25000"/>
            <a:duotone>
              <a:prstClr val="black"/>
              <a:schemeClr val="bg1">
                <a:tint val="45000"/>
                <a:satMod val="400000"/>
              </a:schemeClr>
            </a:duotone>
          </a:blip>
          <a:srcRect t="23982" b="13518"/>
          <a:stretch/>
        </p:blipFill>
        <p:spPr>
          <a:xfrm>
            <a:off x="20" y="10"/>
            <a:ext cx="12191980" cy="6857990"/>
          </a:xfrm>
          <a:prstGeom prst="rect">
            <a:avLst/>
          </a:prstGeom>
          <a:noFill/>
          <a:ln>
            <a:solidFill>
              <a:schemeClr val="bg1"/>
            </a:solidFill>
          </a:ln>
          <a:effectLst>
            <a:outerShdw blurRad="107950" dist="12700" dir="5400000" algn="ctr">
              <a:srgbClr val="000000"/>
            </a:outerShdw>
          </a:effectLst>
        </p:spPr>
      </p:pic>
      <p:sp>
        <p:nvSpPr>
          <p:cNvPr id="3" name="Rectangle: Rounded Corners 2">
            <a:extLst>
              <a:ext uri="{FF2B5EF4-FFF2-40B4-BE49-F238E27FC236}">
                <a16:creationId xmlns:a16="http://schemas.microsoft.com/office/drawing/2014/main" id="{BACFD2FF-60A3-2C9A-3C1F-B0AC0BECC0D5}"/>
              </a:ext>
            </a:extLst>
          </p:cNvPr>
          <p:cNvSpPr/>
          <p:nvPr/>
        </p:nvSpPr>
        <p:spPr>
          <a:xfrm>
            <a:off x="1881399" y="2266433"/>
            <a:ext cx="1535185" cy="1400962"/>
          </a:xfrm>
          <a:prstGeom prst="roundRect">
            <a:avLst/>
          </a:prstGeom>
          <a:ln/>
          <a:effectLst>
            <a:glow rad="101600">
              <a:schemeClr val="tx1">
                <a:lumMod val="65000"/>
                <a:alpha val="60000"/>
              </a:schemeClr>
            </a:glow>
          </a:effectLst>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rtlCol="0" anchor="ctr"/>
          <a:lstStyle/>
          <a:p>
            <a:pPr algn="ctr"/>
            <a:endParaRPr lang="en-CA"/>
          </a:p>
        </p:txBody>
      </p:sp>
      <p:sp>
        <p:nvSpPr>
          <p:cNvPr id="7" name="Rectangle: Rounded Corners 6">
            <a:extLst>
              <a:ext uri="{FF2B5EF4-FFF2-40B4-BE49-F238E27FC236}">
                <a16:creationId xmlns:a16="http://schemas.microsoft.com/office/drawing/2014/main" id="{8CBD254F-21E3-5CCA-A5F6-CA4DBDA7B9FE}"/>
              </a:ext>
            </a:extLst>
          </p:cNvPr>
          <p:cNvSpPr/>
          <p:nvPr/>
        </p:nvSpPr>
        <p:spPr>
          <a:xfrm>
            <a:off x="1844178" y="4562216"/>
            <a:ext cx="1535185" cy="1400962"/>
          </a:xfrm>
          <a:prstGeom prst="roundRect">
            <a:avLst/>
          </a:prstGeom>
          <a:ln/>
          <a:effectLst>
            <a:glow rad="101600">
              <a:schemeClr val="tx1">
                <a:lumMod val="65000"/>
                <a:alpha val="60000"/>
              </a:schemeClr>
            </a:glow>
          </a:effectLst>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rtlCol="0" anchor="ctr"/>
          <a:lstStyle/>
          <a:p>
            <a:pPr algn="ctr"/>
            <a:endParaRPr lang="en-CA"/>
          </a:p>
        </p:txBody>
      </p:sp>
      <p:sp>
        <p:nvSpPr>
          <p:cNvPr id="8" name="Rectangle: Rounded Corners 7">
            <a:extLst>
              <a:ext uri="{FF2B5EF4-FFF2-40B4-BE49-F238E27FC236}">
                <a16:creationId xmlns:a16="http://schemas.microsoft.com/office/drawing/2014/main" id="{11C3340D-D0DC-B08F-089A-40CF90DA0388}"/>
              </a:ext>
            </a:extLst>
          </p:cNvPr>
          <p:cNvSpPr/>
          <p:nvPr/>
        </p:nvSpPr>
        <p:spPr>
          <a:xfrm>
            <a:off x="5542326" y="4562216"/>
            <a:ext cx="1535185" cy="1400962"/>
          </a:xfrm>
          <a:prstGeom prst="roundRect">
            <a:avLst/>
          </a:prstGeom>
          <a:ln/>
          <a:effectLst>
            <a:glow rad="101600">
              <a:schemeClr val="tx1">
                <a:lumMod val="65000"/>
                <a:alpha val="60000"/>
              </a:schemeClr>
            </a:glow>
          </a:effectLst>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rtlCol="0" anchor="ctr"/>
          <a:lstStyle/>
          <a:p>
            <a:pPr algn="ctr"/>
            <a:endParaRPr lang="en-CA"/>
          </a:p>
        </p:txBody>
      </p:sp>
      <p:sp>
        <p:nvSpPr>
          <p:cNvPr id="9" name="Rectangle: Rounded Corners 8">
            <a:hlinkClick r:id="rId3" action="ppaction://hlinksldjump"/>
            <a:extLst>
              <a:ext uri="{FF2B5EF4-FFF2-40B4-BE49-F238E27FC236}">
                <a16:creationId xmlns:a16="http://schemas.microsoft.com/office/drawing/2014/main" id="{1B46C0E3-568A-2323-DE91-D7557B1EE992}"/>
              </a:ext>
            </a:extLst>
          </p:cNvPr>
          <p:cNvSpPr/>
          <p:nvPr/>
        </p:nvSpPr>
        <p:spPr>
          <a:xfrm>
            <a:off x="5542326" y="2220294"/>
            <a:ext cx="1535185" cy="1400962"/>
          </a:xfrm>
          <a:prstGeom prst="roundRect">
            <a:avLst/>
          </a:prstGeom>
          <a:ln/>
          <a:effectLst>
            <a:glow rad="101600">
              <a:schemeClr val="tx1">
                <a:lumMod val="65000"/>
                <a:alpha val="60000"/>
              </a:schemeClr>
            </a:glow>
          </a:effectLst>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rtlCol="0" anchor="ctr"/>
          <a:lstStyle/>
          <a:p>
            <a:pPr algn="ctr"/>
            <a:endParaRPr lang="en-CA"/>
          </a:p>
        </p:txBody>
      </p:sp>
      <p:sp>
        <p:nvSpPr>
          <p:cNvPr id="10" name="Rectangle: Rounded Corners 9">
            <a:extLst>
              <a:ext uri="{FF2B5EF4-FFF2-40B4-BE49-F238E27FC236}">
                <a16:creationId xmlns:a16="http://schemas.microsoft.com/office/drawing/2014/main" id="{459E569A-D0E0-5430-F77D-346A35ACCE74}"/>
              </a:ext>
            </a:extLst>
          </p:cNvPr>
          <p:cNvSpPr/>
          <p:nvPr/>
        </p:nvSpPr>
        <p:spPr>
          <a:xfrm>
            <a:off x="8833607" y="2174155"/>
            <a:ext cx="1602297" cy="1493240"/>
          </a:xfrm>
          <a:prstGeom prst="roundRect">
            <a:avLst/>
          </a:prstGeom>
          <a:ln/>
          <a:effectLst>
            <a:glow rad="101600">
              <a:schemeClr val="tx1">
                <a:lumMod val="65000"/>
                <a:alpha val="60000"/>
              </a:schemeClr>
            </a:glow>
          </a:effectLst>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rtlCol="0" anchor="ctr"/>
          <a:lstStyle/>
          <a:p>
            <a:pPr algn="ctr"/>
            <a:endParaRPr lang="en-CA"/>
          </a:p>
        </p:txBody>
      </p:sp>
      <p:sp>
        <p:nvSpPr>
          <p:cNvPr id="11" name="Rectangle: Rounded Corners 10">
            <a:extLst>
              <a:ext uri="{FF2B5EF4-FFF2-40B4-BE49-F238E27FC236}">
                <a16:creationId xmlns:a16="http://schemas.microsoft.com/office/drawing/2014/main" id="{7408651A-51E6-DD7D-E3A4-3CE430819DC7}"/>
              </a:ext>
            </a:extLst>
          </p:cNvPr>
          <p:cNvSpPr/>
          <p:nvPr/>
        </p:nvSpPr>
        <p:spPr>
          <a:xfrm>
            <a:off x="8833607" y="4562216"/>
            <a:ext cx="1535185" cy="1400962"/>
          </a:xfrm>
          <a:prstGeom prst="roundRect">
            <a:avLst/>
          </a:prstGeom>
          <a:ln/>
          <a:effectLst>
            <a:glow rad="101600">
              <a:schemeClr val="tx1">
                <a:lumMod val="65000"/>
                <a:alpha val="60000"/>
              </a:schemeClr>
            </a:glow>
          </a:effectLst>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rtlCol="0" anchor="ctr"/>
          <a:lstStyle/>
          <a:p>
            <a:pPr algn="ctr"/>
            <a:endParaRPr lang="en-CA"/>
          </a:p>
        </p:txBody>
      </p:sp>
      <p:sp>
        <p:nvSpPr>
          <p:cNvPr id="14" name="TextBox 13">
            <a:extLst>
              <a:ext uri="{FF2B5EF4-FFF2-40B4-BE49-F238E27FC236}">
                <a16:creationId xmlns:a16="http://schemas.microsoft.com/office/drawing/2014/main" id="{A4763F1F-CD3A-7F5E-931F-2504334EA23C}"/>
              </a:ext>
            </a:extLst>
          </p:cNvPr>
          <p:cNvSpPr txBox="1"/>
          <p:nvPr/>
        </p:nvSpPr>
        <p:spPr>
          <a:xfrm>
            <a:off x="1983233" y="3806180"/>
            <a:ext cx="1331518" cy="400110"/>
          </a:xfrm>
          <a:prstGeom prst="rect">
            <a:avLst/>
          </a:prstGeom>
          <a:noFill/>
        </p:spPr>
        <p:txBody>
          <a:bodyPr wrap="none" rtlCol="0">
            <a:spAutoFit/>
          </a:bodyPr>
          <a:lstStyle/>
          <a:p>
            <a:r>
              <a:rPr lang="en-CA" sz="2000" b="1">
                <a:solidFill>
                  <a:schemeClr val="bg1"/>
                </a:solidFill>
                <a:latin typeface="Times New Roman" panose="02020603050405020304" pitchFamily="18" charset="0"/>
                <a:cs typeface="Times New Roman" panose="02020603050405020304" pitchFamily="18" charset="0"/>
              </a:rPr>
              <a:t>Input Text</a:t>
            </a:r>
          </a:p>
        </p:txBody>
      </p:sp>
      <p:pic>
        <p:nvPicPr>
          <p:cNvPr id="16" name="Graphic 15" descr="Research outline">
            <a:extLst>
              <a:ext uri="{FF2B5EF4-FFF2-40B4-BE49-F238E27FC236}">
                <a16:creationId xmlns:a16="http://schemas.microsoft.com/office/drawing/2014/main" id="{05CE90A0-FFAD-9916-4F5B-63C8C56883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52717" y="2566328"/>
            <a:ext cx="914400" cy="914400"/>
          </a:xfrm>
          <a:prstGeom prst="rect">
            <a:avLst/>
          </a:prstGeom>
        </p:spPr>
      </p:pic>
      <p:sp>
        <p:nvSpPr>
          <p:cNvPr id="17" name="TextBox 16">
            <a:extLst>
              <a:ext uri="{FF2B5EF4-FFF2-40B4-BE49-F238E27FC236}">
                <a16:creationId xmlns:a16="http://schemas.microsoft.com/office/drawing/2014/main" id="{7A36BAC2-7662-2636-4AD7-E3B43811F76C}"/>
              </a:ext>
            </a:extLst>
          </p:cNvPr>
          <p:cNvSpPr txBox="1"/>
          <p:nvPr/>
        </p:nvSpPr>
        <p:spPr>
          <a:xfrm>
            <a:off x="5411081" y="3767235"/>
            <a:ext cx="1797672" cy="400110"/>
          </a:xfrm>
          <a:prstGeom prst="rect">
            <a:avLst/>
          </a:prstGeom>
          <a:noFill/>
        </p:spPr>
        <p:txBody>
          <a:bodyPr wrap="none" rtlCol="0">
            <a:spAutoFit/>
          </a:bodyPr>
          <a:lstStyle/>
          <a:p>
            <a:r>
              <a:rPr lang="en-CA" sz="2000" b="1">
                <a:solidFill>
                  <a:schemeClr val="bg1"/>
                </a:solidFill>
                <a:latin typeface="Times New Roman" panose="02020603050405020304" pitchFamily="18" charset="0"/>
                <a:cs typeface="Times New Roman" panose="02020603050405020304" pitchFamily="18" charset="0"/>
              </a:rPr>
              <a:t>Pre-processing</a:t>
            </a:r>
          </a:p>
        </p:txBody>
      </p:sp>
      <p:pic>
        <p:nvPicPr>
          <p:cNvPr id="21" name="Graphic 20" descr="Document outline">
            <a:extLst>
              <a:ext uri="{FF2B5EF4-FFF2-40B4-BE49-F238E27FC236}">
                <a16:creationId xmlns:a16="http://schemas.microsoft.com/office/drawing/2014/main" id="{BD12FABA-AB82-215F-6C7D-423CC1F707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54571" y="2496416"/>
            <a:ext cx="914400" cy="914400"/>
          </a:xfrm>
          <a:prstGeom prst="rect">
            <a:avLst/>
          </a:prstGeom>
        </p:spPr>
      </p:pic>
      <p:sp>
        <p:nvSpPr>
          <p:cNvPr id="22" name="TextBox 21">
            <a:extLst>
              <a:ext uri="{FF2B5EF4-FFF2-40B4-BE49-F238E27FC236}">
                <a16:creationId xmlns:a16="http://schemas.microsoft.com/office/drawing/2014/main" id="{2488E5A3-A052-ED68-F831-410F4A420D38}"/>
              </a:ext>
            </a:extLst>
          </p:cNvPr>
          <p:cNvSpPr txBox="1"/>
          <p:nvPr/>
        </p:nvSpPr>
        <p:spPr>
          <a:xfrm>
            <a:off x="8464544" y="3816531"/>
            <a:ext cx="2206053" cy="400110"/>
          </a:xfrm>
          <a:prstGeom prst="rect">
            <a:avLst/>
          </a:prstGeom>
          <a:noFill/>
        </p:spPr>
        <p:txBody>
          <a:bodyPr wrap="none" rtlCol="0">
            <a:spAutoFit/>
          </a:bodyPr>
          <a:lstStyle/>
          <a:p>
            <a:r>
              <a:rPr lang="en-CA" sz="2000" b="1">
                <a:solidFill>
                  <a:schemeClr val="bg1"/>
                </a:solidFill>
                <a:latin typeface="Times New Roman" panose="02020603050405020304" pitchFamily="18" charset="0"/>
                <a:cs typeface="Times New Roman" panose="02020603050405020304" pitchFamily="18" charset="0"/>
              </a:rPr>
              <a:t>Convert to vectors</a:t>
            </a:r>
          </a:p>
        </p:txBody>
      </p:sp>
      <p:sp>
        <p:nvSpPr>
          <p:cNvPr id="23" name="TextBox 22">
            <a:extLst>
              <a:ext uri="{FF2B5EF4-FFF2-40B4-BE49-F238E27FC236}">
                <a16:creationId xmlns:a16="http://schemas.microsoft.com/office/drawing/2014/main" id="{DFE6B8DD-59E6-8FE5-66C6-4563F4324526}"/>
              </a:ext>
            </a:extLst>
          </p:cNvPr>
          <p:cNvSpPr txBox="1"/>
          <p:nvPr/>
        </p:nvSpPr>
        <p:spPr>
          <a:xfrm>
            <a:off x="1626916" y="6095287"/>
            <a:ext cx="2044149" cy="400110"/>
          </a:xfrm>
          <a:prstGeom prst="rect">
            <a:avLst/>
          </a:prstGeom>
          <a:noFill/>
        </p:spPr>
        <p:txBody>
          <a:bodyPr wrap="none" rtlCol="0">
            <a:spAutoFit/>
          </a:bodyPr>
          <a:lstStyle/>
          <a:p>
            <a:r>
              <a:rPr lang="en-CA" sz="2000" b="1">
                <a:solidFill>
                  <a:schemeClr val="bg1"/>
                </a:solidFill>
                <a:latin typeface="Times New Roman" panose="02020603050405020304" pitchFamily="18" charset="0"/>
                <a:cs typeface="Times New Roman" panose="02020603050405020304" pitchFamily="18" charset="0"/>
              </a:rPr>
              <a:t>Sentence Scoring</a:t>
            </a:r>
          </a:p>
        </p:txBody>
      </p:sp>
      <p:sp>
        <p:nvSpPr>
          <p:cNvPr id="24" name="TextBox 23">
            <a:extLst>
              <a:ext uri="{FF2B5EF4-FFF2-40B4-BE49-F238E27FC236}">
                <a16:creationId xmlns:a16="http://schemas.microsoft.com/office/drawing/2014/main" id="{DCC163F6-3AE0-6C8C-3749-A3C88136AAF1}"/>
              </a:ext>
            </a:extLst>
          </p:cNvPr>
          <p:cNvSpPr txBox="1"/>
          <p:nvPr/>
        </p:nvSpPr>
        <p:spPr>
          <a:xfrm>
            <a:off x="5114516" y="6119551"/>
            <a:ext cx="2569934" cy="400110"/>
          </a:xfrm>
          <a:prstGeom prst="rect">
            <a:avLst/>
          </a:prstGeom>
          <a:noFill/>
        </p:spPr>
        <p:txBody>
          <a:bodyPr wrap="none" rtlCol="0">
            <a:spAutoFit/>
          </a:bodyPr>
          <a:lstStyle/>
          <a:p>
            <a:r>
              <a:rPr lang="en-CA" sz="2000" b="1">
                <a:solidFill>
                  <a:schemeClr val="bg1"/>
                </a:solidFill>
                <a:latin typeface="Times New Roman" panose="02020603050405020304" pitchFamily="18" charset="0"/>
                <a:cs typeface="Times New Roman" panose="02020603050405020304" pitchFamily="18" charset="0"/>
              </a:rPr>
              <a:t>Sentence Reorganizer</a:t>
            </a:r>
          </a:p>
        </p:txBody>
      </p:sp>
      <p:sp>
        <p:nvSpPr>
          <p:cNvPr id="25" name="TextBox 24">
            <a:extLst>
              <a:ext uri="{FF2B5EF4-FFF2-40B4-BE49-F238E27FC236}">
                <a16:creationId xmlns:a16="http://schemas.microsoft.com/office/drawing/2014/main" id="{7A6BBA02-2D6A-F4FC-C201-5477C06BA753}"/>
              </a:ext>
            </a:extLst>
          </p:cNvPr>
          <p:cNvSpPr txBox="1"/>
          <p:nvPr/>
        </p:nvSpPr>
        <p:spPr>
          <a:xfrm>
            <a:off x="8989493" y="6110676"/>
            <a:ext cx="1266693" cy="400110"/>
          </a:xfrm>
          <a:prstGeom prst="rect">
            <a:avLst/>
          </a:prstGeom>
          <a:noFill/>
        </p:spPr>
        <p:txBody>
          <a:bodyPr wrap="none" rtlCol="0">
            <a:spAutoFit/>
          </a:bodyPr>
          <a:lstStyle/>
          <a:p>
            <a:r>
              <a:rPr lang="en-CA" sz="2000" b="1">
                <a:solidFill>
                  <a:schemeClr val="bg1"/>
                </a:solidFill>
                <a:latin typeface="Times New Roman" panose="02020603050405020304" pitchFamily="18" charset="0"/>
                <a:cs typeface="Times New Roman" panose="02020603050405020304" pitchFamily="18" charset="0"/>
              </a:rPr>
              <a:t>Summary</a:t>
            </a:r>
          </a:p>
        </p:txBody>
      </p:sp>
      <p:pic>
        <p:nvPicPr>
          <p:cNvPr id="27" name="Graphic 26" descr="Chat bubble outline">
            <a:extLst>
              <a:ext uri="{FF2B5EF4-FFF2-40B4-BE49-F238E27FC236}">
                <a16:creationId xmlns:a16="http://schemas.microsoft.com/office/drawing/2014/main" id="{0B815546-7557-66B4-D24D-1CF84852AD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10370" y="4911908"/>
            <a:ext cx="914400" cy="914400"/>
          </a:xfrm>
          <a:prstGeom prst="rect">
            <a:avLst/>
          </a:prstGeom>
        </p:spPr>
      </p:pic>
      <p:pic>
        <p:nvPicPr>
          <p:cNvPr id="29" name="Graphic 28" descr="Badge Tick outline">
            <a:extLst>
              <a:ext uri="{FF2B5EF4-FFF2-40B4-BE49-F238E27FC236}">
                <a16:creationId xmlns:a16="http://schemas.microsoft.com/office/drawing/2014/main" id="{20DD397A-0D58-AE94-1769-7426A8615F1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54571" y="4822114"/>
            <a:ext cx="914400" cy="914400"/>
          </a:xfrm>
          <a:prstGeom prst="rect">
            <a:avLst/>
          </a:prstGeom>
        </p:spPr>
      </p:pic>
      <p:pic>
        <p:nvPicPr>
          <p:cNvPr id="33" name="Graphic 32" descr="Sort outline">
            <a:extLst>
              <a:ext uri="{FF2B5EF4-FFF2-40B4-BE49-F238E27FC236}">
                <a16:creationId xmlns:a16="http://schemas.microsoft.com/office/drawing/2014/main" id="{5268CD69-C512-C185-DB77-FD41F5E3751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852717" y="4868557"/>
            <a:ext cx="914400" cy="914400"/>
          </a:xfrm>
          <a:prstGeom prst="rect">
            <a:avLst/>
          </a:prstGeom>
        </p:spPr>
      </p:pic>
      <p:pic>
        <p:nvPicPr>
          <p:cNvPr id="35" name="Graphic 34" descr="Arrow circle outline">
            <a:extLst>
              <a:ext uri="{FF2B5EF4-FFF2-40B4-BE49-F238E27FC236}">
                <a16:creationId xmlns:a16="http://schemas.microsoft.com/office/drawing/2014/main" id="{1E4E6715-A64D-5A86-46C7-56A5F75FD4B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110370" y="2481044"/>
            <a:ext cx="914400" cy="914400"/>
          </a:xfrm>
          <a:prstGeom prst="rect">
            <a:avLst/>
          </a:prstGeom>
        </p:spPr>
      </p:pic>
      <p:sp>
        <p:nvSpPr>
          <p:cNvPr id="40" name="TextBox 39">
            <a:extLst>
              <a:ext uri="{FF2B5EF4-FFF2-40B4-BE49-F238E27FC236}">
                <a16:creationId xmlns:a16="http://schemas.microsoft.com/office/drawing/2014/main" id="{47B74287-F1BE-8EA6-BC1F-FA7A07637409}"/>
              </a:ext>
            </a:extLst>
          </p:cNvPr>
          <p:cNvSpPr txBox="1"/>
          <p:nvPr/>
        </p:nvSpPr>
        <p:spPr>
          <a:xfrm>
            <a:off x="2611770" y="763917"/>
            <a:ext cx="7545655" cy="646331"/>
          </a:xfrm>
          <a:prstGeom prst="rect">
            <a:avLst/>
          </a:prstGeom>
          <a:noFill/>
        </p:spPr>
        <p:txBody>
          <a:bodyPr wrap="none" rtlCol="0">
            <a:spAutoFit/>
          </a:bodyPr>
          <a:lstStyle/>
          <a:p>
            <a:r>
              <a:rPr lang="en-CA" sz="3600">
                <a:solidFill>
                  <a:schemeClr val="bg1"/>
                </a:solidFill>
                <a:latin typeface="Times New Roman" panose="02020603050405020304" pitchFamily="18" charset="0"/>
                <a:cs typeface="Times New Roman" panose="02020603050405020304" pitchFamily="18" charset="0"/>
              </a:rPr>
              <a:t>Approaching Extractive Summarization</a:t>
            </a:r>
          </a:p>
        </p:txBody>
      </p:sp>
    </p:spTree>
    <p:extLst>
      <p:ext uri="{BB962C8B-B14F-4D97-AF65-F5344CB8AC3E}">
        <p14:creationId xmlns:p14="http://schemas.microsoft.com/office/powerpoint/2010/main" val="356685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22631-D5CC-1006-BB33-AFC8A0641DC1}"/>
              </a:ext>
            </a:extLst>
          </p:cNvPr>
          <p:cNvSpPr>
            <a:spLocks noGrp="1"/>
          </p:cNvSpPr>
          <p:nvPr>
            <p:ph type="title"/>
          </p:nvPr>
        </p:nvSpPr>
        <p:spPr>
          <a:xfrm>
            <a:off x="1317582" y="-128631"/>
            <a:ext cx="9905998" cy="1043031"/>
          </a:xfrm>
        </p:spPr>
        <p:txBody>
          <a:bodyPr/>
          <a:lstStyle/>
          <a:p>
            <a:pPr algn="ctr"/>
            <a:r>
              <a:rPr lang="en-CA">
                <a:latin typeface="Times New Roman" panose="02020603050405020304" pitchFamily="18" charset="0"/>
                <a:cs typeface="Times New Roman" panose="02020603050405020304" pitchFamily="18" charset="0"/>
              </a:rPr>
              <a:t>PRE-PROCESSING</a:t>
            </a:r>
          </a:p>
        </p:txBody>
      </p:sp>
      <p:sp>
        <p:nvSpPr>
          <p:cNvPr id="4" name="Rectangle: Rounded Corners 3">
            <a:extLst>
              <a:ext uri="{FF2B5EF4-FFF2-40B4-BE49-F238E27FC236}">
                <a16:creationId xmlns:a16="http://schemas.microsoft.com/office/drawing/2014/main" id="{2AE6CDA1-AAC5-3199-B51C-7590B6EF0F5A}"/>
              </a:ext>
            </a:extLst>
          </p:cNvPr>
          <p:cNvSpPr/>
          <p:nvPr/>
        </p:nvSpPr>
        <p:spPr>
          <a:xfrm rot="5400000">
            <a:off x="1662464" y="-510280"/>
            <a:ext cx="2913078" cy="5573692"/>
          </a:xfrm>
          <a:prstGeom prst="roundRect">
            <a:avLst/>
          </a:prstGeom>
          <a:solidFill>
            <a:schemeClr val="accent1">
              <a:alpha val="2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Rounded Corners 4">
            <a:extLst>
              <a:ext uri="{FF2B5EF4-FFF2-40B4-BE49-F238E27FC236}">
                <a16:creationId xmlns:a16="http://schemas.microsoft.com/office/drawing/2014/main" id="{9A9F8E35-E7E4-3A2F-88D7-7537CBADB498}"/>
              </a:ext>
            </a:extLst>
          </p:cNvPr>
          <p:cNvSpPr/>
          <p:nvPr/>
        </p:nvSpPr>
        <p:spPr>
          <a:xfrm rot="16200000">
            <a:off x="7524832" y="-509634"/>
            <a:ext cx="2990675" cy="5679346"/>
          </a:xfrm>
          <a:prstGeom prst="roundRect">
            <a:avLst/>
          </a:prstGeom>
          <a:solidFill>
            <a:schemeClr val="accent1">
              <a:alpha val="2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Rounded Corners 5">
            <a:extLst>
              <a:ext uri="{FF2B5EF4-FFF2-40B4-BE49-F238E27FC236}">
                <a16:creationId xmlns:a16="http://schemas.microsoft.com/office/drawing/2014/main" id="{68AB8712-BB1B-A040-1785-82AD97A66B9C}"/>
              </a:ext>
            </a:extLst>
          </p:cNvPr>
          <p:cNvSpPr/>
          <p:nvPr/>
        </p:nvSpPr>
        <p:spPr>
          <a:xfrm rot="16200000">
            <a:off x="1663516" y="2636636"/>
            <a:ext cx="2743200" cy="5573689"/>
          </a:xfrm>
          <a:prstGeom prst="roundRect">
            <a:avLst/>
          </a:prstGeom>
          <a:solidFill>
            <a:schemeClr val="accent1">
              <a:alpha val="2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Rounded Corners 6">
            <a:extLst>
              <a:ext uri="{FF2B5EF4-FFF2-40B4-BE49-F238E27FC236}">
                <a16:creationId xmlns:a16="http://schemas.microsoft.com/office/drawing/2014/main" id="{D8B7CC55-188E-9880-0ED8-F33E19D61717}"/>
              </a:ext>
            </a:extLst>
          </p:cNvPr>
          <p:cNvSpPr/>
          <p:nvPr/>
        </p:nvSpPr>
        <p:spPr>
          <a:xfrm rot="16200000">
            <a:off x="7648570" y="2583807"/>
            <a:ext cx="2743200" cy="5679345"/>
          </a:xfrm>
          <a:prstGeom prst="roundRect">
            <a:avLst/>
          </a:prstGeom>
          <a:solidFill>
            <a:schemeClr val="accent1">
              <a:alpha val="2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05E1B73B-A7D1-B4E9-8F5E-2D9AA413D852}"/>
              </a:ext>
            </a:extLst>
          </p:cNvPr>
          <p:cNvSpPr txBox="1"/>
          <p:nvPr/>
        </p:nvSpPr>
        <p:spPr>
          <a:xfrm>
            <a:off x="1548863" y="1298016"/>
            <a:ext cx="4714613" cy="1508105"/>
          </a:xfrm>
          <a:prstGeom prst="rect">
            <a:avLst/>
          </a:prstGeom>
          <a:noFill/>
        </p:spPr>
        <p:txBody>
          <a:bodyPr wrap="square" rtlCol="0">
            <a:spAutoFit/>
          </a:bodyPr>
          <a:lstStyle/>
          <a:p>
            <a:r>
              <a:rPr lang="en-CA" sz="2000">
                <a:latin typeface="Times New Roman" panose="02020603050405020304" pitchFamily="18" charset="0"/>
                <a:cs typeface="Times New Roman" panose="02020603050405020304" pitchFamily="18" charset="0"/>
              </a:rPr>
              <a:t>Input the text to lowercase</a:t>
            </a:r>
          </a:p>
          <a:p>
            <a:endParaRPr lang="en-CA">
              <a:latin typeface="Times New Roman" panose="02020603050405020304" pitchFamily="18" charset="0"/>
              <a:cs typeface="Times New Roman" panose="02020603050405020304" pitchFamily="18" charset="0"/>
            </a:endParaRPr>
          </a:p>
          <a:p>
            <a:endParaRPr lang="en-CA" sz="1800">
              <a:latin typeface="Times New Roman" panose="02020603050405020304" pitchFamily="18" charset="0"/>
              <a:cs typeface="Times New Roman" panose="02020603050405020304" pitchFamily="18" charset="0"/>
            </a:endParaRPr>
          </a:p>
          <a:p>
            <a:endParaRPr lang="en-CA"/>
          </a:p>
          <a:p>
            <a:endParaRPr lang="en-CA"/>
          </a:p>
        </p:txBody>
      </p:sp>
      <p:pic>
        <p:nvPicPr>
          <p:cNvPr id="9" name="Picture 8">
            <a:extLst>
              <a:ext uri="{FF2B5EF4-FFF2-40B4-BE49-F238E27FC236}">
                <a16:creationId xmlns:a16="http://schemas.microsoft.com/office/drawing/2014/main" id="{B16951D0-9C4E-169C-6000-0221788478C9}"/>
              </a:ext>
            </a:extLst>
          </p:cNvPr>
          <p:cNvPicPr>
            <a:picLocks noChangeAspect="1"/>
          </p:cNvPicPr>
          <p:nvPr/>
        </p:nvPicPr>
        <p:blipFill>
          <a:blip r:embed="rId2"/>
          <a:stretch>
            <a:fillRect/>
          </a:stretch>
        </p:blipFill>
        <p:spPr>
          <a:xfrm>
            <a:off x="471033" y="1839184"/>
            <a:ext cx="5295939" cy="904882"/>
          </a:xfrm>
          <a:prstGeom prst="rect">
            <a:avLst/>
          </a:prstGeom>
        </p:spPr>
      </p:pic>
      <p:sp>
        <p:nvSpPr>
          <p:cNvPr id="10" name="TextBox 9">
            <a:extLst>
              <a:ext uri="{FF2B5EF4-FFF2-40B4-BE49-F238E27FC236}">
                <a16:creationId xmlns:a16="http://schemas.microsoft.com/office/drawing/2014/main" id="{E996ACF8-5944-A329-4BFE-A0D3B60D15C6}"/>
              </a:ext>
            </a:extLst>
          </p:cNvPr>
          <p:cNvSpPr txBox="1"/>
          <p:nvPr/>
        </p:nvSpPr>
        <p:spPr>
          <a:xfrm>
            <a:off x="7751428" y="1147013"/>
            <a:ext cx="3969539" cy="954107"/>
          </a:xfrm>
          <a:prstGeom prst="rect">
            <a:avLst/>
          </a:prstGeom>
          <a:noFill/>
        </p:spPr>
        <p:txBody>
          <a:bodyPr wrap="square" rtlCol="0">
            <a:spAutoFit/>
          </a:bodyPr>
          <a:lstStyle/>
          <a:p>
            <a:r>
              <a:rPr lang="en-CA" sz="2000">
                <a:latin typeface="Times New Roman" panose="02020603050405020304" pitchFamily="18" charset="0"/>
                <a:cs typeface="Times New Roman" panose="02020603050405020304" pitchFamily="18" charset="0"/>
              </a:rPr>
              <a:t>Tokenize the text</a:t>
            </a:r>
          </a:p>
          <a:p>
            <a:endParaRPr lang="en-CA" sz="1800">
              <a:latin typeface="Times New Roman" panose="02020603050405020304" pitchFamily="18" charset="0"/>
              <a:cs typeface="Times New Roman" panose="02020603050405020304" pitchFamily="18" charset="0"/>
            </a:endParaRPr>
          </a:p>
          <a:p>
            <a:endParaRPr lang="en-CA"/>
          </a:p>
        </p:txBody>
      </p:sp>
      <p:pic>
        <p:nvPicPr>
          <p:cNvPr id="11" name="Picture 10">
            <a:extLst>
              <a:ext uri="{FF2B5EF4-FFF2-40B4-BE49-F238E27FC236}">
                <a16:creationId xmlns:a16="http://schemas.microsoft.com/office/drawing/2014/main" id="{3CD62FC9-5C9D-2674-14E6-904C53FBD6EE}"/>
              </a:ext>
            </a:extLst>
          </p:cNvPr>
          <p:cNvPicPr>
            <a:picLocks noChangeAspect="1"/>
          </p:cNvPicPr>
          <p:nvPr/>
        </p:nvPicPr>
        <p:blipFill>
          <a:blip r:embed="rId3"/>
          <a:stretch>
            <a:fillRect/>
          </a:stretch>
        </p:blipFill>
        <p:spPr>
          <a:xfrm>
            <a:off x="6478519" y="1720429"/>
            <a:ext cx="5096070" cy="1031557"/>
          </a:xfrm>
          <a:prstGeom prst="rect">
            <a:avLst/>
          </a:prstGeom>
        </p:spPr>
      </p:pic>
      <p:sp>
        <p:nvSpPr>
          <p:cNvPr id="12" name="TextBox 11">
            <a:extLst>
              <a:ext uri="{FF2B5EF4-FFF2-40B4-BE49-F238E27FC236}">
                <a16:creationId xmlns:a16="http://schemas.microsoft.com/office/drawing/2014/main" id="{78A1FDA1-D5CC-1F7D-E04C-E74525496315}"/>
              </a:ext>
            </a:extLst>
          </p:cNvPr>
          <p:cNvSpPr txBox="1"/>
          <p:nvPr/>
        </p:nvSpPr>
        <p:spPr>
          <a:xfrm>
            <a:off x="1679048" y="4179816"/>
            <a:ext cx="4017077" cy="677108"/>
          </a:xfrm>
          <a:prstGeom prst="rect">
            <a:avLst/>
          </a:prstGeom>
          <a:noFill/>
        </p:spPr>
        <p:txBody>
          <a:bodyPr wrap="square" rtlCol="0">
            <a:spAutoFit/>
          </a:bodyPr>
          <a:lstStyle/>
          <a:p>
            <a:r>
              <a:rPr lang="en-CA" sz="2000">
                <a:latin typeface="Times New Roman" panose="02020603050405020304" pitchFamily="18" charset="0"/>
                <a:cs typeface="Times New Roman" panose="02020603050405020304" pitchFamily="18" charset="0"/>
              </a:rPr>
              <a:t>Remove stop words</a:t>
            </a:r>
          </a:p>
          <a:p>
            <a:endParaRPr lang="en-CA"/>
          </a:p>
        </p:txBody>
      </p:sp>
      <p:pic>
        <p:nvPicPr>
          <p:cNvPr id="13" name="Picture 12">
            <a:extLst>
              <a:ext uri="{FF2B5EF4-FFF2-40B4-BE49-F238E27FC236}">
                <a16:creationId xmlns:a16="http://schemas.microsoft.com/office/drawing/2014/main" id="{9334A058-9C55-1D9A-F6FA-C6802993E21A}"/>
              </a:ext>
            </a:extLst>
          </p:cNvPr>
          <p:cNvPicPr>
            <a:picLocks noChangeAspect="1"/>
          </p:cNvPicPr>
          <p:nvPr/>
        </p:nvPicPr>
        <p:blipFill>
          <a:blip r:embed="rId4"/>
          <a:stretch>
            <a:fillRect/>
          </a:stretch>
        </p:blipFill>
        <p:spPr>
          <a:xfrm>
            <a:off x="471033" y="4725405"/>
            <a:ext cx="5225092" cy="1975275"/>
          </a:xfrm>
          <a:prstGeom prst="rect">
            <a:avLst/>
          </a:prstGeom>
        </p:spPr>
      </p:pic>
      <p:sp>
        <p:nvSpPr>
          <p:cNvPr id="14" name="TextBox 13">
            <a:extLst>
              <a:ext uri="{FF2B5EF4-FFF2-40B4-BE49-F238E27FC236}">
                <a16:creationId xmlns:a16="http://schemas.microsoft.com/office/drawing/2014/main" id="{71BB4E71-5281-455E-8E07-D08985B2692D}"/>
              </a:ext>
            </a:extLst>
          </p:cNvPr>
          <p:cNvSpPr txBox="1"/>
          <p:nvPr/>
        </p:nvSpPr>
        <p:spPr>
          <a:xfrm>
            <a:off x="6400800" y="4362275"/>
            <a:ext cx="5320167" cy="2646878"/>
          </a:xfrm>
          <a:prstGeom prst="rect">
            <a:avLst/>
          </a:prstGeom>
          <a:noFill/>
        </p:spPr>
        <p:txBody>
          <a:bodyPr wrap="square" rtlCol="0">
            <a:spAutoFit/>
          </a:bodyPr>
          <a:lstStyle/>
          <a:p>
            <a:pPr algn="ctr"/>
            <a:r>
              <a:rPr lang="en-CA" sz="2000">
                <a:latin typeface="Times New Roman" panose="02020603050405020304" pitchFamily="18" charset="0"/>
                <a:cs typeface="Times New Roman" panose="02020603050405020304" pitchFamily="18" charset="0"/>
              </a:rPr>
              <a:t>Stemming and Lemmatization</a:t>
            </a:r>
          </a:p>
          <a:p>
            <a:endParaRPr lang="en-CA" sz="160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1600">
                <a:latin typeface="Times New Roman" panose="02020603050405020304" pitchFamily="18" charset="0"/>
                <a:cs typeface="Times New Roman" panose="02020603050405020304" pitchFamily="18" charset="0"/>
              </a:rPr>
              <a:t>Stemming: Process of reducing an infected word to their word stem</a:t>
            </a:r>
          </a:p>
          <a:p>
            <a:r>
              <a:rPr lang="en-CA" sz="1600" err="1">
                <a:latin typeface="Times New Roman" panose="02020603050405020304" pitchFamily="18" charset="0"/>
                <a:cs typeface="Times New Roman" panose="02020603050405020304" pitchFamily="18" charset="0"/>
              </a:rPr>
              <a:t>Eg</a:t>
            </a:r>
            <a:r>
              <a:rPr lang="en-CA" sz="1600">
                <a:latin typeface="Times New Roman" panose="02020603050405020304" pitchFamily="18" charset="0"/>
                <a:cs typeface="Times New Roman" panose="02020603050405020304" pitchFamily="18" charset="0"/>
              </a:rPr>
              <a:t>: Change, Changing, Changes </a:t>
            </a:r>
            <a:r>
              <a:rPr lang="en-CA" sz="1600">
                <a:latin typeface="Times New Roman" panose="02020603050405020304" pitchFamily="18" charset="0"/>
                <a:cs typeface="Times New Roman" panose="02020603050405020304" pitchFamily="18" charset="0"/>
                <a:sym typeface="Wingdings" panose="05000000000000000000" pitchFamily="2" charset="2"/>
              </a:rPr>
              <a:t> Chang (takes stem word)</a:t>
            </a:r>
          </a:p>
          <a:p>
            <a:endParaRPr lang="en-CA" sz="1600">
              <a:latin typeface="Times New Roman" panose="02020603050405020304" pitchFamily="18" charset="0"/>
              <a:cs typeface="Times New Roman" panose="02020603050405020304" pitchFamily="18" charset="0"/>
              <a:sym typeface="Wingdings" panose="05000000000000000000" pitchFamily="2" charset="2"/>
            </a:endParaRPr>
          </a:p>
          <a:p>
            <a:pPr marL="342900" indent="-342900">
              <a:buFont typeface="Arial" panose="020B0604020202020204" pitchFamily="34" charset="0"/>
              <a:buChar char="•"/>
            </a:pPr>
            <a:r>
              <a:rPr lang="en-CA" sz="1600">
                <a:latin typeface="Times New Roman" panose="02020603050405020304" pitchFamily="18" charset="0"/>
                <a:cs typeface="Times New Roman" panose="02020603050405020304" pitchFamily="18" charset="0"/>
                <a:sym typeface="Wingdings" panose="05000000000000000000" pitchFamily="2" charset="2"/>
              </a:rPr>
              <a:t>Lemmatization: It is similar to stemming but will give a meaningful word.</a:t>
            </a:r>
          </a:p>
          <a:p>
            <a:r>
              <a:rPr lang="en-CA" sz="1600" err="1">
                <a:latin typeface="Times New Roman" panose="02020603050405020304" pitchFamily="18" charset="0"/>
                <a:cs typeface="Times New Roman" panose="02020603050405020304" pitchFamily="18" charset="0"/>
                <a:sym typeface="Wingdings" panose="05000000000000000000" pitchFamily="2" charset="2"/>
              </a:rPr>
              <a:t>Eg</a:t>
            </a:r>
            <a:r>
              <a:rPr lang="en-CA" sz="1600">
                <a:latin typeface="Times New Roman" panose="02020603050405020304" pitchFamily="18" charset="0"/>
                <a:cs typeface="Times New Roman" panose="02020603050405020304" pitchFamily="18" charset="0"/>
                <a:sym typeface="Wingdings" panose="05000000000000000000" pitchFamily="2" charset="2"/>
              </a:rPr>
              <a:t>: </a:t>
            </a:r>
            <a:r>
              <a:rPr lang="en-CA" sz="1600">
                <a:latin typeface="Times New Roman" panose="02020603050405020304" pitchFamily="18" charset="0"/>
                <a:cs typeface="Times New Roman" panose="02020603050405020304" pitchFamily="18" charset="0"/>
              </a:rPr>
              <a:t>Change, Changing, Changes </a:t>
            </a:r>
            <a:r>
              <a:rPr lang="en-CA" sz="1600">
                <a:latin typeface="Times New Roman" panose="02020603050405020304" pitchFamily="18" charset="0"/>
                <a:cs typeface="Times New Roman" panose="02020603050405020304" pitchFamily="18" charset="0"/>
                <a:sym typeface="Wingdings" panose="05000000000000000000" pitchFamily="2" charset="2"/>
              </a:rPr>
              <a:t> Change (meaningful)</a:t>
            </a:r>
            <a:endParaRPr lang="en-CA" sz="1600">
              <a:latin typeface="Times New Roman" panose="02020603050405020304" pitchFamily="18" charset="0"/>
              <a:cs typeface="Times New Roman" panose="02020603050405020304" pitchFamily="18" charset="0"/>
            </a:endParaRPr>
          </a:p>
          <a:p>
            <a:endParaRPr lang="en-CA"/>
          </a:p>
        </p:txBody>
      </p:sp>
    </p:spTree>
    <p:extLst>
      <p:ext uri="{BB962C8B-B14F-4D97-AF65-F5344CB8AC3E}">
        <p14:creationId xmlns:p14="http://schemas.microsoft.com/office/powerpoint/2010/main" val="1700730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F41D9-786A-9B55-743C-FADDF304E1B6}"/>
              </a:ext>
            </a:extLst>
          </p:cNvPr>
          <p:cNvSpPr>
            <a:spLocks noGrp="1"/>
          </p:cNvSpPr>
          <p:nvPr>
            <p:ph type="title"/>
          </p:nvPr>
        </p:nvSpPr>
        <p:spPr>
          <a:xfrm>
            <a:off x="3214585" y="650147"/>
            <a:ext cx="8160886" cy="1063256"/>
          </a:xfrm>
        </p:spPr>
        <p:txBody>
          <a:bodyPr vert="horz" lIns="91440" tIns="45720" rIns="91440" bIns="45720" rtlCol="0" anchor="t">
            <a:normAutofit/>
          </a:bodyPr>
          <a:lstStyle/>
          <a:p>
            <a:r>
              <a:rPr lang="en-US" sz="36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Times New Roman" panose="02020603050405020304" pitchFamily="18" charset="0"/>
                <a:cs typeface="Times New Roman" panose="02020603050405020304" pitchFamily="18" charset="0"/>
              </a:rPr>
              <a:t>Converting to vectors</a:t>
            </a:r>
          </a:p>
        </p:txBody>
      </p:sp>
      <p:graphicFrame>
        <p:nvGraphicFramePr>
          <p:cNvPr id="7" name="TextBox 2">
            <a:extLst>
              <a:ext uri="{FF2B5EF4-FFF2-40B4-BE49-F238E27FC236}">
                <a16:creationId xmlns:a16="http://schemas.microsoft.com/office/drawing/2014/main" id="{7AC88924-DA58-3207-4378-8936B1EB25BC}"/>
              </a:ext>
            </a:extLst>
          </p:cNvPr>
          <p:cNvGraphicFramePr/>
          <p:nvPr>
            <p:extLst>
              <p:ext uri="{D42A27DB-BD31-4B8C-83A1-F6EECF244321}">
                <p14:modId xmlns:p14="http://schemas.microsoft.com/office/powerpoint/2010/main" val="545508919"/>
              </p:ext>
            </p:extLst>
          </p:nvPr>
        </p:nvGraphicFramePr>
        <p:xfrm>
          <a:off x="1134117" y="1007918"/>
          <a:ext cx="9923767" cy="51999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70212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23B93-6976-233E-3155-F02BD45AE933}"/>
              </a:ext>
            </a:extLst>
          </p:cNvPr>
          <p:cNvSpPr>
            <a:spLocks noGrp="1"/>
          </p:cNvSpPr>
          <p:nvPr>
            <p:ph type="title"/>
          </p:nvPr>
        </p:nvSpPr>
        <p:spPr>
          <a:xfrm>
            <a:off x="1141413" y="218114"/>
            <a:ext cx="9905998" cy="1451295"/>
          </a:xfrm>
        </p:spPr>
        <p:txBody>
          <a:bodyPr/>
          <a:lstStyle/>
          <a:p>
            <a:r>
              <a:rPr lang="en-CA" b="1">
                <a:latin typeface="Times New Roman" panose="02020603050405020304" pitchFamily="18" charset="0"/>
                <a:cs typeface="Times New Roman" panose="02020603050405020304" pitchFamily="18" charset="0"/>
              </a:rPr>
              <a:t>COUNT VECTORIZER – Bag of words</a:t>
            </a:r>
          </a:p>
        </p:txBody>
      </p:sp>
      <p:sp>
        <p:nvSpPr>
          <p:cNvPr id="6" name="TextBox 5">
            <a:extLst>
              <a:ext uri="{FF2B5EF4-FFF2-40B4-BE49-F238E27FC236}">
                <a16:creationId xmlns:a16="http://schemas.microsoft.com/office/drawing/2014/main" id="{B21BD186-081F-206E-1339-B5B7E5CF5CF8}"/>
              </a:ext>
            </a:extLst>
          </p:cNvPr>
          <p:cNvSpPr txBox="1"/>
          <p:nvPr/>
        </p:nvSpPr>
        <p:spPr>
          <a:xfrm>
            <a:off x="637563" y="1317072"/>
            <a:ext cx="11165747" cy="3970318"/>
          </a:xfrm>
          <a:prstGeom prst="rect">
            <a:avLst/>
          </a:prstGeom>
          <a:noFill/>
        </p:spPr>
        <p:txBody>
          <a:bodyPr wrap="square" rtlCol="0">
            <a:spAutoFit/>
          </a:bodyPr>
          <a:lstStyle/>
          <a:p>
            <a:r>
              <a:rPr lang="en-CA" sz="2400">
                <a:latin typeface="Times New Roman" panose="02020603050405020304" pitchFamily="18" charset="0"/>
                <a:cs typeface="Times New Roman" panose="02020603050405020304" pitchFamily="18" charset="0"/>
              </a:rPr>
              <a:t>Sent 1 </a:t>
            </a:r>
            <a:r>
              <a:rPr lang="en-CA" sz="2400">
                <a:latin typeface="Times New Roman" panose="02020603050405020304" pitchFamily="18" charset="0"/>
                <a:cs typeface="Times New Roman" panose="02020603050405020304" pitchFamily="18" charset="0"/>
                <a:sym typeface="Wingdings" panose="05000000000000000000" pitchFamily="2" charset="2"/>
              </a:rPr>
              <a:t> He is a good boy</a:t>
            </a:r>
          </a:p>
          <a:p>
            <a:r>
              <a:rPr lang="en-CA" sz="2400">
                <a:latin typeface="Times New Roman" panose="02020603050405020304" pitchFamily="18" charset="0"/>
                <a:cs typeface="Times New Roman" panose="02020603050405020304" pitchFamily="18" charset="0"/>
                <a:sym typeface="Wingdings" panose="05000000000000000000" pitchFamily="2" charset="2"/>
              </a:rPr>
              <a:t>Sent 2  she is a good girl</a:t>
            </a:r>
          </a:p>
          <a:p>
            <a:r>
              <a:rPr lang="en-CA" sz="2400">
                <a:latin typeface="Times New Roman" panose="02020603050405020304" pitchFamily="18" charset="0"/>
                <a:cs typeface="Times New Roman" panose="02020603050405020304" pitchFamily="18" charset="0"/>
                <a:sym typeface="Wingdings" panose="05000000000000000000" pitchFamily="2" charset="2"/>
              </a:rPr>
              <a:t>Sent 3  Boy and Girl are good</a:t>
            </a:r>
          </a:p>
          <a:p>
            <a:endParaRPr lang="en-CA" sz="2400">
              <a:latin typeface="Times New Roman" panose="02020603050405020304" pitchFamily="18" charset="0"/>
              <a:cs typeface="Times New Roman" panose="02020603050405020304" pitchFamily="18" charset="0"/>
              <a:sym typeface="Wingdings" panose="05000000000000000000" pitchFamily="2" charset="2"/>
            </a:endParaRPr>
          </a:p>
          <a:p>
            <a:r>
              <a:rPr lang="en-CA" sz="2400">
                <a:latin typeface="Times New Roman" panose="02020603050405020304" pitchFamily="18" charset="0"/>
                <a:cs typeface="Times New Roman" panose="02020603050405020304" pitchFamily="18" charset="0"/>
                <a:sym typeface="Wingdings" panose="05000000000000000000" pitchFamily="2" charset="2"/>
              </a:rPr>
              <a:t>Text  lower the sentence  remove stop words  do stemming or lemmatization</a:t>
            </a:r>
          </a:p>
          <a:p>
            <a:endParaRPr lang="en-CA" sz="2400">
              <a:latin typeface="Times New Roman" panose="02020603050405020304" pitchFamily="18" charset="0"/>
              <a:cs typeface="Times New Roman" panose="02020603050405020304" pitchFamily="18" charset="0"/>
              <a:sym typeface="Wingdings" panose="05000000000000000000" pitchFamily="2" charset="2"/>
            </a:endParaRPr>
          </a:p>
          <a:p>
            <a:r>
              <a:rPr lang="en-CA" sz="2400">
                <a:latin typeface="Times New Roman" panose="02020603050405020304" pitchFamily="18" charset="0"/>
                <a:cs typeface="Times New Roman" panose="02020603050405020304" pitchFamily="18" charset="0"/>
                <a:sym typeface="Wingdings" panose="05000000000000000000" pitchFamily="2" charset="2"/>
              </a:rPr>
              <a:t>Sent1  good boy</a:t>
            </a:r>
          </a:p>
          <a:p>
            <a:r>
              <a:rPr lang="en-CA" sz="2400">
                <a:latin typeface="Times New Roman" panose="02020603050405020304" pitchFamily="18" charset="0"/>
                <a:cs typeface="Times New Roman" panose="02020603050405020304" pitchFamily="18" charset="0"/>
                <a:sym typeface="Wingdings" panose="05000000000000000000" pitchFamily="2" charset="2"/>
              </a:rPr>
              <a:t>Sent2  good girl</a:t>
            </a:r>
          </a:p>
          <a:p>
            <a:r>
              <a:rPr lang="en-CA" sz="2400">
                <a:latin typeface="Times New Roman" panose="02020603050405020304" pitchFamily="18" charset="0"/>
                <a:cs typeface="Times New Roman" panose="02020603050405020304" pitchFamily="18" charset="0"/>
                <a:sym typeface="Wingdings" panose="05000000000000000000" pitchFamily="2" charset="2"/>
              </a:rPr>
              <a:t>Sent3  boy girl good</a:t>
            </a:r>
          </a:p>
          <a:p>
            <a:endParaRPr lang="en-CA">
              <a:sym typeface="Wingdings" panose="05000000000000000000" pitchFamily="2" charset="2"/>
            </a:endParaRPr>
          </a:p>
          <a:p>
            <a:endParaRPr lang="en-CA">
              <a:sym typeface="Wingdings" panose="05000000000000000000" pitchFamily="2" charset="2"/>
            </a:endParaRPr>
          </a:p>
        </p:txBody>
      </p:sp>
      <p:graphicFrame>
        <p:nvGraphicFramePr>
          <p:cNvPr id="7" name="Table 6">
            <a:extLst>
              <a:ext uri="{FF2B5EF4-FFF2-40B4-BE49-F238E27FC236}">
                <a16:creationId xmlns:a16="http://schemas.microsoft.com/office/drawing/2014/main" id="{3F1602B2-33E1-9398-A8FB-8D6F510E13C6}"/>
              </a:ext>
            </a:extLst>
          </p:cNvPr>
          <p:cNvGraphicFramePr>
            <a:graphicFrameLocks noGrp="1"/>
          </p:cNvGraphicFramePr>
          <p:nvPr>
            <p:extLst>
              <p:ext uri="{D42A27DB-BD31-4B8C-83A1-F6EECF244321}">
                <p14:modId xmlns:p14="http://schemas.microsoft.com/office/powerpoint/2010/main" val="3405747101"/>
              </p:ext>
            </p:extLst>
          </p:nvPr>
        </p:nvGraphicFramePr>
        <p:xfrm>
          <a:off x="637563" y="4890782"/>
          <a:ext cx="3984772" cy="1749104"/>
        </p:xfrm>
        <a:graphic>
          <a:graphicData uri="http://schemas.openxmlformats.org/drawingml/2006/table">
            <a:tbl>
              <a:tblPr firstRow="1" bandRow="1">
                <a:tableStyleId>{5C22544A-7EE6-4342-B048-85BDC9FD1C3A}</a:tableStyleId>
              </a:tblPr>
              <a:tblGrid>
                <a:gridCol w="1992386">
                  <a:extLst>
                    <a:ext uri="{9D8B030D-6E8A-4147-A177-3AD203B41FA5}">
                      <a16:colId xmlns:a16="http://schemas.microsoft.com/office/drawing/2014/main" val="2915232613"/>
                    </a:ext>
                  </a:extLst>
                </a:gridCol>
                <a:gridCol w="1992386">
                  <a:extLst>
                    <a:ext uri="{9D8B030D-6E8A-4147-A177-3AD203B41FA5}">
                      <a16:colId xmlns:a16="http://schemas.microsoft.com/office/drawing/2014/main" val="3025128365"/>
                    </a:ext>
                  </a:extLst>
                </a:gridCol>
              </a:tblGrid>
              <a:tr h="437276">
                <a:tc>
                  <a:txBody>
                    <a:bodyPr/>
                    <a:lstStyle/>
                    <a:p>
                      <a:r>
                        <a:rPr lang="en-CA"/>
                        <a:t>Words</a:t>
                      </a:r>
                    </a:p>
                  </a:txBody>
                  <a:tcPr/>
                </a:tc>
                <a:tc>
                  <a:txBody>
                    <a:bodyPr/>
                    <a:lstStyle/>
                    <a:p>
                      <a:r>
                        <a:rPr lang="en-CA"/>
                        <a:t>Frequency</a:t>
                      </a:r>
                    </a:p>
                  </a:txBody>
                  <a:tcPr/>
                </a:tc>
                <a:extLst>
                  <a:ext uri="{0D108BD9-81ED-4DB2-BD59-A6C34878D82A}">
                    <a16:rowId xmlns:a16="http://schemas.microsoft.com/office/drawing/2014/main" val="3741785200"/>
                  </a:ext>
                </a:extLst>
              </a:tr>
              <a:tr h="437276">
                <a:tc>
                  <a:txBody>
                    <a:bodyPr/>
                    <a:lstStyle/>
                    <a:p>
                      <a:r>
                        <a:rPr lang="en-CA"/>
                        <a:t>good</a:t>
                      </a:r>
                    </a:p>
                  </a:txBody>
                  <a:tcPr/>
                </a:tc>
                <a:tc>
                  <a:txBody>
                    <a:bodyPr/>
                    <a:lstStyle/>
                    <a:p>
                      <a:r>
                        <a:rPr lang="en-CA"/>
                        <a:t>3</a:t>
                      </a:r>
                    </a:p>
                  </a:txBody>
                  <a:tcPr/>
                </a:tc>
                <a:extLst>
                  <a:ext uri="{0D108BD9-81ED-4DB2-BD59-A6C34878D82A}">
                    <a16:rowId xmlns:a16="http://schemas.microsoft.com/office/drawing/2014/main" val="3535963163"/>
                  </a:ext>
                </a:extLst>
              </a:tr>
              <a:tr h="437276">
                <a:tc>
                  <a:txBody>
                    <a:bodyPr/>
                    <a:lstStyle/>
                    <a:p>
                      <a:r>
                        <a:rPr lang="en-CA"/>
                        <a:t>boy</a:t>
                      </a:r>
                    </a:p>
                  </a:txBody>
                  <a:tcPr/>
                </a:tc>
                <a:tc>
                  <a:txBody>
                    <a:bodyPr/>
                    <a:lstStyle/>
                    <a:p>
                      <a:r>
                        <a:rPr lang="en-CA"/>
                        <a:t>2</a:t>
                      </a:r>
                    </a:p>
                  </a:txBody>
                  <a:tcPr/>
                </a:tc>
                <a:extLst>
                  <a:ext uri="{0D108BD9-81ED-4DB2-BD59-A6C34878D82A}">
                    <a16:rowId xmlns:a16="http://schemas.microsoft.com/office/drawing/2014/main" val="2181140700"/>
                  </a:ext>
                </a:extLst>
              </a:tr>
              <a:tr h="437276">
                <a:tc>
                  <a:txBody>
                    <a:bodyPr/>
                    <a:lstStyle/>
                    <a:p>
                      <a:r>
                        <a:rPr lang="en-CA"/>
                        <a:t>girl</a:t>
                      </a:r>
                    </a:p>
                  </a:txBody>
                  <a:tcPr/>
                </a:tc>
                <a:tc>
                  <a:txBody>
                    <a:bodyPr/>
                    <a:lstStyle/>
                    <a:p>
                      <a:r>
                        <a:rPr lang="en-CA"/>
                        <a:t>2</a:t>
                      </a:r>
                    </a:p>
                  </a:txBody>
                  <a:tcPr/>
                </a:tc>
                <a:extLst>
                  <a:ext uri="{0D108BD9-81ED-4DB2-BD59-A6C34878D82A}">
                    <a16:rowId xmlns:a16="http://schemas.microsoft.com/office/drawing/2014/main" val="3550746401"/>
                  </a:ext>
                </a:extLst>
              </a:tr>
            </a:tbl>
          </a:graphicData>
        </a:graphic>
      </p:graphicFrame>
      <p:graphicFrame>
        <p:nvGraphicFramePr>
          <p:cNvPr id="8" name="Table 7">
            <a:extLst>
              <a:ext uri="{FF2B5EF4-FFF2-40B4-BE49-F238E27FC236}">
                <a16:creationId xmlns:a16="http://schemas.microsoft.com/office/drawing/2014/main" id="{DD2B1C91-CDDC-9A2D-5F81-A5CDE8C38FDC}"/>
              </a:ext>
            </a:extLst>
          </p:cNvPr>
          <p:cNvGraphicFramePr>
            <a:graphicFrameLocks noGrp="1"/>
          </p:cNvGraphicFramePr>
          <p:nvPr>
            <p:extLst>
              <p:ext uri="{D42A27DB-BD31-4B8C-83A1-F6EECF244321}">
                <p14:modId xmlns:p14="http://schemas.microsoft.com/office/powerpoint/2010/main" val="1963155576"/>
              </p:ext>
            </p:extLst>
          </p:nvPr>
        </p:nvGraphicFramePr>
        <p:xfrm>
          <a:off x="6300132" y="4816536"/>
          <a:ext cx="5041784" cy="1749104"/>
        </p:xfrm>
        <a:graphic>
          <a:graphicData uri="http://schemas.openxmlformats.org/drawingml/2006/table">
            <a:tbl>
              <a:tblPr firstRow="1" bandRow="1">
                <a:tableStyleId>{5C22544A-7EE6-4342-B048-85BDC9FD1C3A}</a:tableStyleId>
              </a:tblPr>
              <a:tblGrid>
                <a:gridCol w="1260446">
                  <a:extLst>
                    <a:ext uri="{9D8B030D-6E8A-4147-A177-3AD203B41FA5}">
                      <a16:colId xmlns:a16="http://schemas.microsoft.com/office/drawing/2014/main" val="3131990339"/>
                    </a:ext>
                  </a:extLst>
                </a:gridCol>
                <a:gridCol w="1260446">
                  <a:extLst>
                    <a:ext uri="{9D8B030D-6E8A-4147-A177-3AD203B41FA5}">
                      <a16:colId xmlns:a16="http://schemas.microsoft.com/office/drawing/2014/main" val="3157818889"/>
                    </a:ext>
                  </a:extLst>
                </a:gridCol>
                <a:gridCol w="1260446">
                  <a:extLst>
                    <a:ext uri="{9D8B030D-6E8A-4147-A177-3AD203B41FA5}">
                      <a16:colId xmlns:a16="http://schemas.microsoft.com/office/drawing/2014/main" val="2557676435"/>
                    </a:ext>
                  </a:extLst>
                </a:gridCol>
                <a:gridCol w="1260446">
                  <a:extLst>
                    <a:ext uri="{9D8B030D-6E8A-4147-A177-3AD203B41FA5}">
                      <a16:colId xmlns:a16="http://schemas.microsoft.com/office/drawing/2014/main" val="2602136902"/>
                    </a:ext>
                  </a:extLst>
                </a:gridCol>
              </a:tblGrid>
              <a:tr h="437276">
                <a:tc>
                  <a:txBody>
                    <a:bodyPr/>
                    <a:lstStyle/>
                    <a:p>
                      <a:pPr algn="ctr"/>
                      <a:endParaRPr lang="en-CA"/>
                    </a:p>
                  </a:txBody>
                  <a:tcPr/>
                </a:tc>
                <a:tc>
                  <a:txBody>
                    <a:bodyPr/>
                    <a:lstStyle/>
                    <a:p>
                      <a:pPr algn="ctr"/>
                      <a:r>
                        <a:rPr lang="en-CA"/>
                        <a:t>good</a:t>
                      </a:r>
                    </a:p>
                  </a:txBody>
                  <a:tcPr/>
                </a:tc>
                <a:tc>
                  <a:txBody>
                    <a:bodyPr/>
                    <a:lstStyle/>
                    <a:p>
                      <a:pPr algn="ctr"/>
                      <a:r>
                        <a:rPr lang="en-CA"/>
                        <a:t>boy</a:t>
                      </a:r>
                    </a:p>
                  </a:txBody>
                  <a:tcPr/>
                </a:tc>
                <a:tc>
                  <a:txBody>
                    <a:bodyPr/>
                    <a:lstStyle/>
                    <a:p>
                      <a:pPr algn="ctr"/>
                      <a:r>
                        <a:rPr lang="en-CA"/>
                        <a:t>girl</a:t>
                      </a:r>
                    </a:p>
                  </a:txBody>
                  <a:tcPr/>
                </a:tc>
                <a:extLst>
                  <a:ext uri="{0D108BD9-81ED-4DB2-BD59-A6C34878D82A}">
                    <a16:rowId xmlns:a16="http://schemas.microsoft.com/office/drawing/2014/main" val="3139437602"/>
                  </a:ext>
                </a:extLst>
              </a:tr>
              <a:tr h="437276">
                <a:tc>
                  <a:txBody>
                    <a:bodyPr/>
                    <a:lstStyle/>
                    <a:p>
                      <a:pPr algn="ctr"/>
                      <a:r>
                        <a:rPr lang="en-CA"/>
                        <a:t>Sen1</a:t>
                      </a:r>
                    </a:p>
                  </a:txBody>
                  <a:tcPr/>
                </a:tc>
                <a:tc>
                  <a:txBody>
                    <a:bodyPr/>
                    <a:lstStyle/>
                    <a:p>
                      <a:pPr algn="ctr"/>
                      <a:r>
                        <a:rPr lang="en-CA"/>
                        <a:t>1</a:t>
                      </a:r>
                    </a:p>
                  </a:txBody>
                  <a:tcPr/>
                </a:tc>
                <a:tc>
                  <a:txBody>
                    <a:bodyPr/>
                    <a:lstStyle/>
                    <a:p>
                      <a:pPr algn="ctr"/>
                      <a:r>
                        <a:rPr lang="en-CA"/>
                        <a:t>1</a:t>
                      </a:r>
                    </a:p>
                  </a:txBody>
                  <a:tcPr/>
                </a:tc>
                <a:tc>
                  <a:txBody>
                    <a:bodyPr/>
                    <a:lstStyle/>
                    <a:p>
                      <a:pPr algn="ctr"/>
                      <a:r>
                        <a:rPr lang="en-CA"/>
                        <a:t>0</a:t>
                      </a:r>
                    </a:p>
                  </a:txBody>
                  <a:tcPr/>
                </a:tc>
                <a:extLst>
                  <a:ext uri="{0D108BD9-81ED-4DB2-BD59-A6C34878D82A}">
                    <a16:rowId xmlns:a16="http://schemas.microsoft.com/office/drawing/2014/main" val="205955738"/>
                  </a:ext>
                </a:extLst>
              </a:tr>
              <a:tr h="437276">
                <a:tc>
                  <a:txBody>
                    <a:bodyPr/>
                    <a:lstStyle/>
                    <a:p>
                      <a:pPr algn="ctr"/>
                      <a:r>
                        <a:rPr lang="en-CA"/>
                        <a:t>Sen2</a:t>
                      </a:r>
                    </a:p>
                  </a:txBody>
                  <a:tcPr/>
                </a:tc>
                <a:tc>
                  <a:txBody>
                    <a:bodyPr/>
                    <a:lstStyle/>
                    <a:p>
                      <a:pPr algn="ctr"/>
                      <a:r>
                        <a:rPr lang="en-CA"/>
                        <a:t>1</a:t>
                      </a:r>
                    </a:p>
                  </a:txBody>
                  <a:tcPr/>
                </a:tc>
                <a:tc>
                  <a:txBody>
                    <a:bodyPr/>
                    <a:lstStyle/>
                    <a:p>
                      <a:pPr algn="ctr"/>
                      <a:r>
                        <a:rPr lang="en-CA"/>
                        <a:t>0</a:t>
                      </a:r>
                    </a:p>
                  </a:txBody>
                  <a:tcPr/>
                </a:tc>
                <a:tc>
                  <a:txBody>
                    <a:bodyPr/>
                    <a:lstStyle/>
                    <a:p>
                      <a:pPr algn="ctr"/>
                      <a:r>
                        <a:rPr lang="en-CA"/>
                        <a:t>1</a:t>
                      </a:r>
                    </a:p>
                  </a:txBody>
                  <a:tcPr/>
                </a:tc>
                <a:extLst>
                  <a:ext uri="{0D108BD9-81ED-4DB2-BD59-A6C34878D82A}">
                    <a16:rowId xmlns:a16="http://schemas.microsoft.com/office/drawing/2014/main" val="263496956"/>
                  </a:ext>
                </a:extLst>
              </a:tr>
              <a:tr h="437276">
                <a:tc>
                  <a:txBody>
                    <a:bodyPr/>
                    <a:lstStyle/>
                    <a:p>
                      <a:pPr algn="ctr"/>
                      <a:r>
                        <a:rPr lang="en-CA"/>
                        <a:t>Sen3</a:t>
                      </a:r>
                    </a:p>
                  </a:txBody>
                  <a:tcPr/>
                </a:tc>
                <a:tc>
                  <a:txBody>
                    <a:bodyPr/>
                    <a:lstStyle/>
                    <a:p>
                      <a:pPr algn="ctr"/>
                      <a:r>
                        <a:rPr lang="en-CA"/>
                        <a:t>1</a:t>
                      </a:r>
                    </a:p>
                  </a:txBody>
                  <a:tcPr/>
                </a:tc>
                <a:tc>
                  <a:txBody>
                    <a:bodyPr/>
                    <a:lstStyle/>
                    <a:p>
                      <a:pPr algn="ctr"/>
                      <a:r>
                        <a:rPr lang="en-CA"/>
                        <a:t>1</a:t>
                      </a:r>
                    </a:p>
                  </a:txBody>
                  <a:tcPr/>
                </a:tc>
                <a:tc>
                  <a:txBody>
                    <a:bodyPr/>
                    <a:lstStyle/>
                    <a:p>
                      <a:pPr algn="ctr"/>
                      <a:r>
                        <a:rPr lang="en-CA"/>
                        <a:t>1</a:t>
                      </a:r>
                    </a:p>
                  </a:txBody>
                  <a:tcPr/>
                </a:tc>
                <a:extLst>
                  <a:ext uri="{0D108BD9-81ED-4DB2-BD59-A6C34878D82A}">
                    <a16:rowId xmlns:a16="http://schemas.microsoft.com/office/drawing/2014/main" val="3325259733"/>
                  </a:ext>
                </a:extLst>
              </a:tr>
            </a:tbl>
          </a:graphicData>
        </a:graphic>
      </p:graphicFrame>
    </p:spTree>
    <p:extLst>
      <p:ext uri="{BB962C8B-B14F-4D97-AF65-F5344CB8AC3E}">
        <p14:creationId xmlns:p14="http://schemas.microsoft.com/office/powerpoint/2010/main" val="3014208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ED305-9E07-10F8-3E79-D34803567821}"/>
              </a:ext>
            </a:extLst>
          </p:cNvPr>
          <p:cNvSpPr>
            <a:spLocks noGrp="1"/>
          </p:cNvSpPr>
          <p:nvPr>
            <p:ph type="title"/>
          </p:nvPr>
        </p:nvSpPr>
        <p:spPr>
          <a:xfrm>
            <a:off x="478172" y="310393"/>
            <a:ext cx="10914078" cy="937470"/>
          </a:xfrm>
        </p:spPr>
        <p:txBody>
          <a:bodyPr>
            <a:normAutofit/>
          </a:bodyPr>
          <a:lstStyle/>
          <a:p>
            <a:r>
              <a:rPr lang="en-CA" sz="2800">
                <a:latin typeface="Times New Roman" panose="02020603050405020304" pitchFamily="18" charset="0"/>
                <a:cs typeface="Times New Roman" panose="02020603050405020304" pitchFamily="18" charset="0"/>
              </a:rPr>
              <a:t>TF-IDF (Term frequency – inverse document frequency</a:t>
            </a:r>
          </a:p>
        </p:txBody>
      </p:sp>
      <p:graphicFrame>
        <p:nvGraphicFramePr>
          <p:cNvPr id="5" name="Table 4">
            <a:extLst>
              <a:ext uri="{FF2B5EF4-FFF2-40B4-BE49-F238E27FC236}">
                <a16:creationId xmlns:a16="http://schemas.microsoft.com/office/drawing/2014/main" id="{FD5E1846-F497-36C6-2A30-EBFD89C536D4}"/>
              </a:ext>
            </a:extLst>
          </p:cNvPr>
          <p:cNvGraphicFramePr>
            <a:graphicFrameLocks noGrp="1"/>
          </p:cNvGraphicFramePr>
          <p:nvPr>
            <p:extLst>
              <p:ext uri="{D42A27DB-BD31-4B8C-83A1-F6EECF244321}">
                <p14:modId xmlns:p14="http://schemas.microsoft.com/office/powerpoint/2010/main" val="2051000759"/>
              </p:ext>
            </p:extLst>
          </p:nvPr>
        </p:nvGraphicFramePr>
        <p:xfrm>
          <a:off x="654341" y="1679896"/>
          <a:ext cx="3984772" cy="1749104"/>
        </p:xfrm>
        <a:graphic>
          <a:graphicData uri="http://schemas.openxmlformats.org/drawingml/2006/table">
            <a:tbl>
              <a:tblPr firstRow="1" bandRow="1">
                <a:tableStyleId>{5C22544A-7EE6-4342-B048-85BDC9FD1C3A}</a:tableStyleId>
              </a:tblPr>
              <a:tblGrid>
                <a:gridCol w="1992386">
                  <a:extLst>
                    <a:ext uri="{9D8B030D-6E8A-4147-A177-3AD203B41FA5}">
                      <a16:colId xmlns:a16="http://schemas.microsoft.com/office/drawing/2014/main" val="2915232613"/>
                    </a:ext>
                  </a:extLst>
                </a:gridCol>
                <a:gridCol w="1992386">
                  <a:extLst>
                    <a:ext uri="{9D8B030D-6E8A-4147-A177-3AD203B41FA5}">
                      <a16:colId xmlns:a16="http://schemas.microsoft.com/office/drawing/2014/main" val="3025128365"/>
                    </a:ext>
                  </a:extLst>
                </a:gridCol>
              </a:tblGrid>
              <a:tr h="437276">
                <a:tc>
                  <a:txBody>
                    <a:bodyPr/>
                    <a:lstStyle/>
                    <a:p>
                      <a:r>
                        <a:rPr lang="en-CA"/>
                        <a:t>Words</a:t>
                      </a:r>
                    </a:p>
                  </a:txBody>
                  <a:tcPr/>
                </a:tc>
                <a:tc>
                  <a:txBody>
                    <a:bodyPr/>
                    <a:lstStyle/>
                    <a:p>
                      <a:r>
                        <a:rPr lang="en-CA"/>
                        <a:t>Frequency</a:t>
                      </a:r>
                    </a:p>
                  </a:txBody>
                  <a:tcPr/>
                </a:tc>
                <a:extLst>
                  <a:ext uri="{0D108BD9-81ED-4DB2-BD59-A6C34878D82A}">
                    <a16:rowId xmlns:a16="http://schemas.microsoft.com/office/drawing/2014/main" val="3741785200"/>
                  </a:ext>
                </a:extLst>
              </a:tr>
              <a:tr h="437276">
                <a:tc>
                  <a:txBody>
                    <a:bodyPr/>
                    <a:lstStyle/>
                    <a:p>
                      <a:r>
                        <a:rPr lang="en-CA"/>
                        <a:t>good</a:t>
                      </a:r>
                    </a:p>
                  </a:txBody>
                  <a:tcPr/>
                </a:tc>
                <a:tc>
                  <a:txBody>
                    <a:bodyPr/>
                    <a:lstStyle/>
                    <a:p>
                      <a:r>
                        <a:rPr lang="en-CA"/>
                        <a:t>3</a:t>
                      </a:r>
                    </a:p>
                  </a:txBody>
                  <a:tcPr/>
                </a:tc>
                <a:extLst>
                  <a:ext uri="{0D108BD9-81ED-4DB2-BD59-A6C34878D82A}">
                    <a16:rowId xmlns:a16="http://schemas.microsoft.com/office/drawing/2014/main" val="3535963163"/>
                  </a:ext>
                </a:extLst>
              </a:tr>
              <a:tr h="437276">
                <a:tc>
                  <a:txBody>
                    <a:bodyPr/>
                    <a:lstStyle/>
                    <a:p>
                      <a:r>
                        <a:rPr lang="en-CA"/>
                        <a:t>boy</a:t>
                      </a:r>
                    </a:p>
                  </a:txBody>
                  <a:tcPr/>
                </a:tc>
                <a:tc>
                  <a:txBody>
                    <a:bodyPr/>
                    <a:lstStyle/>
                    <a:p>
                      <a:r>
                        <a:rPr lang="en-CA"/>
                        <a:t>2</a:t>
                      </a:r>
                    </a:p>
                  </a:txBody>
                  <a:tcPr/>
                </a:tc>
                <a:extLst>
                  <a:ext uri="{0D108BD9-81ED-4DB2-BD59-A6C34878D82A}">
                    <a16:rowId xmlns:a16="http://schemas.microsoft.com/office/drawing/2014/main" val="2181140700"/>
                  </a:ext>
                </a:extLst>
              </a:tr>
              <a:tr h="437276">
                <a:tc>
                  <a:txBody>
                    <a:bodyPr/>
                    <a:lstStyle/>
                    <a:p>
                      <a:r>
                        <a:rPr lang="en-CA"/>
                        <a:t>girl</a:t>
                      </a:r>
                    </a:p>
                  </a:txBody>
                  <a:tcPr/>
                </a:tc>
                <a:tc>
                  <a:txBody>
                    <a:bodyPr/>
                    <a:lstStyle/>
                    <a:p>
                      <a:r>
                        <a:rPr lang="en-CA"/>
                        <a:t>2</a:t>
                      </a:r>
                    </a:p>
                  </a:txBody>
                  <a:tcPr/>
                </a:tc>
                <a:extLst>
                  <a:ext uri="{0D108BD9-81ED-4DB2-BD59-A6C34878D82A}">
                    <a16:rowId xmlns:a16="http://schemas.microsoft.com/office/drawing/2014/main" val="3550746401"/>
                  </a:ext>
                </a:extLst>
              </a:tr>
            </a:tbl>
          </a:graphicData>
        </a:graphic>
      </p:graphicFrame>
      <p:sp>
        <p:nvSpPr>
          <p:cNvPr id="6" name="TextBox 5">
            <a:extLst>
              <a:ext uri="{FF2B5EF4-FFF2-40B4-BE49-F238E27FC236}">
                <a16:creationId xmlns:a16="http://schemas.microsoft.com/office/drawing/2014/main" id="{579170AD-CE4F-BB56-AD59-03575728B5C8}"/>
              </a:ext>
            </a:extLst>
          </p:cNvPr>
          <p:cNvSpPr txBox="1"/>
          <p:nvPr/>
        </p:nvSpPr>
        <p:spPr>
          <a:xfrm>
            <a:off x="713064" y="1247863"/>
            <a:ext cx="3749879" cy="400110"/>
          </a:xfrm>
          <a:prstGeom prst="rect">
            <a:avLst/>
          </a:prstGeom>
          <a:noFill/>
        </p:spPr>
        <p:txBody>
          <a:bodyPr wrap="square" rtlCol="0">
            <a:spAutoFit/>
          </a:bodyPr>
          <a:lstStyle/>
          <a:p>
            <a:r>
              <a:rPr lang="en-CA" sz="2000" b="1">
                <a:latin typeface="Times New Roman" panose="02020603050405020304" pitchFamily="18" charset="0"/>
                <a:cs typeface="Times New Roman" panose="02020603050405020304" pitchFamily="18" charset="0"/>
              </a:rPr>
              <a:t>1. Words Frequency</a:t>
            </a:r>
          </a:p>
        </p:txBody>
      </p:sp>
      <p:sp>
        <p:nvSpPr>
          <p:cNvPr id="7" name="TextBox 6">
            <a:extLst>
              <a:ext uri="{FF2B5EF4-FFF2-40B4-BE49-F238E27FC236}">
                <a16:creationId xmlns:a16="http://schemas.microsoft.com/office/drawing/2014/main" id="{3AE7D35F-1A47-4FEA-C2EB-8DEA8EC77399}"/>
              </a:ext>
            </a:extLst>
          </p:cNvPr>
          <p:cNvSpPr txBox="1"/>
          <p:nvPr/>
        </p:nvSpPr>
        <p:spPr>
          <a:xfrm>
            <a:off x="7029974" y="1367406"/>
            <a:ext cx="4362276" cy="400110"/>
          </a:xfrm>
          <a:prstGeom prst="rect">
            <a:avLst/>
          </a:prstGeom>
          <a:noFill/>
        </p:spPr>
        <p:txBody>
          <a:bodyPr wrap="square" rtlCol="0">
            <a:spAutoFit/>
          </a:bodyPr>
          <a:lstStyle/>
          <a:p>
            <a:r>
              <a:rPr lang="en-CA" sz="2000" b="1">
                <a:latin typeface="Times New Roman" panose="02020603050405020304" pitchFamily="18" charset="0"/>
                <a:cs typeface="Times New Roman" panose="02020603050405020304" pitchFamily="18" charset="0"/>
              </a:rPr>
              <a:t>2. Find TF and IDF</a:t>
            </a:r>
          </a:p>
        </p:txBody>
      </p:sp>
      <p:sp>
        <p:nvSpPr>
          <p:cNvPr id="8" name="TextBox 7">
            <a:extLst>
              <a:ext uri="{FF2B5EF4-FFF2-40B4-BE49-F238E27FC236}">
                <a16:creationId xmlns:a16="http://schemas.microsoft.com/office/drawing/2014/main" id="{D0C012B7-5B37-1307-5661-A8E5885BC2A9}"/>
              </a:ext>
            </a:extLst>
          </p:cNvPr>
          <p:cNvSpPr txBox="1"/>
          <p:nvPr/>
        </p:nvSpPr>
        <p:spPr>
          <a:xfrm>
            <a:off x="5629013" y="1803632"/>
            <a:ext cx="6207853" cy="1631216"/>
          </a:xfrm>
          <a:prstGeom prst="rect">
            <a:avLst/>
          </a:prstGeom>
          <a:noFill/>
        </p:spPr>
        <p:txBody>
          <a:bodyPr wrap="square" rtlCol="0">
            <a:spAutoFit/>
          </a:bodyPr>
          <a:lstStyle/>
          <a:p>
            <a:r>
              <a:rPr lang="en-CA" sz="2000">
                <a:latin typeface="Times New Roman" panose="02020603050405020304" pitchFamily="18" charset="0"/>
                <a:cs typeface="Times New Roman" panose="02020603050405020304" pitchFamily="18" charset="0"/>
              </a:rPr>
              <a:t>TF = No of repetition of words in sentence / No of words in the sentence</a:t>
            </a:r>
          </a:p>
          <a:p>
            <a:endParaRPr lang="en-CA" sz="2000">
              <a:latin typeface="Times New Roman" panose="02020603050405020304" pitchFamily="18" charset="0"/>
              <a:cs typeface="Times New Roman" panose="02020603050405020304" pitchFamily="18" charset="0"/>
            </a:endParaRPr>
          </a:p>
          <a:p>
            <a:r>
              <a:rPr lang="en-CA" sz="2000">
                <a:latin typeface="Times New Roman" panose="02020603050405020304" pitchFamily="18" charset="0"/>
                <a:cs typeface="Times New Roman" panose="02020603050405020304" pitchFamily="18" charset="0"/>
              </a:rPr>
              <a:t>IDF = Log ( no of sentences / no of sentences containing that word )</a:t>
            </a:r>
          </a:p>
        </p:txBody>
      </p:sp>
      <p:graphicFrame>
        <p:nvGraphicFramePr>
          <p:cNvPr id="9" name="Table 8">
            <a:extLst>
              <a:ext uri="{FF2B5EF4-FFF2-40B4-BE49-F238E27FC236}">
                <a16:creationId xmlns:a16="http://schemas.microsoft.com/office/drawing/2014/main" id="{F28E49BB-6443-3D69-3711-AD89E54A1499}"/>
              </a:ext>
            </a:extLst>
          </p:cNvPr>
          <p:cNvGraphicFramePr>
            <a:graphicFrameLocks noGrp="1"/>
          </p:cNvGraphicFramePr>
          <p:nvPr>
            <p:extLst>
              <p:ext uri="{D42A27DB-BD31-4B8C-83A1-F6EECF244321}">
                <p14:modId xmlns:p14="http://schemas.microsoft.com/office/powerpoint/2010/main" val="2839626987"/>
              </p:ext>
            </p:extLst>
          </p:nvPr>
        </p:nvGraphicFramePr>
        <p:xfrm>
          <a:off x="194811" y="4296513"/>
          <a:ext cx="3529900" cy="1749104"/>
        </p:xfrm>
        <a:graphic>
          <a:graphicData uri="http://schemas.openxmlformats.org/drawingml/2006/table">
            <a:tbl>
              <a:tblPr firstRow="1" bandRow="1">
                <a:tableStyleId>{5C22544A-7EE6-4342-B048-85BDC9FD1C3A}</a:tableStyleId>
              </a:tblPr>
              <a:tblGrid>
                <a:gridCol w="882475">
                  <a:extLst>
                    <a:ext uri="{9D8B030D-6E8A-4147-A177-3AD203B41FA5}">
                      <a16:colId xmlns:a16="http://schemas.microsoft.com/office/drawing/2014/main" val="879893866"/>
                    </a:ext>
                  </a:extLst>
                </a:gridCol>
                <a:gridCol w="882475">
                  <a:extLst>
                    <a:ext uri="{9D8B030D-6E8A-4147-A177-3AD203B41FA5}">
                      <a16:colId xmlns:a16="http://schemas.microsoft.com/office/drawing/2014/main" val="3945663228"/>
                    </a:ext>
                  </a:extLst>
                </a:gridCol>
                <a:gridCol w="882475">
                  <a:extLst>
                    <a:ext uri="{9D8B030D-6E8A-4147-A177-3AD203B41FA5}">
                      <a16:colId xmlns:a16="http://schemas.microsoft.com/office/drawing/2014/main" val="1057632910"/>
                    </a:ext>
                  </a:extLst>
                </a:gridCol>
                <a:gridCol w="882475">
                  <a:extLst>
                    <a:ext uri="{9D8B030D-6E8A-4147-A177-3AD203B41FA5}">
                      <a16:colId xmlns:a16="http://schemas.microsoft.com/office/drawing/2014/main" val="4129367180"/>
                    </a:ext>
                  </a:extLst>
                </a:gridCol>
              </a:tblGrid>
              <a:tr h="437276">
                <a:tc>
                  <a:txBody>
                    <a:bodyPr/>
                    <a:lstStyle/>
                    <a:p>
                      <a:endParaRPr lang="en-CA"/>
                    </a:p>
                  </a:txBody>
                  <a:tcPr/>
                </a:tc>
                <a:tc>
                  <a:txBody>
                    <a:bodyPr/>
                    <a:lstStyle/>
                    <a:p>
                      <a:r>
                        <a:rPr lang="en-CA"/>
                        <a:t>Sent1</a:t>
                      </a:r>
                    </a:p>
                  </a:txBody>
                  <a:tcPr/>
                </a:tc>
                <a:tc>
                  <a:txBody>
                    <a:bodyPr/>
                    <a:lstStyle/>
                    <a:p>
                      <a:r>
                        <a:rPr lang="en-CA"/>
                        <a:t>Sent2</a:t>
                      </a:r>
                    </a:p>
                  </a:txBody>
                  <a:tcPr/>
                </a:tc>
                <a:tc>
                  <a:txBody>
                    <a:bodyPr/>
                    <a:lstStyle/>
                    <a:p>
                      <a:r>
                        <a:rPr lang="en-CA"/>
                        <a:t>Sent3</a:t>
                      </a:r>
                    </a:p>
                  </a:txBody>
                  <a:tcPr/>
                </a:tc>
                <a:extLst>
                  <a:ext uri="{0D108BD9-81ED-4DB2-BD59-A6C34878D82A}">
                    <a16:rowId xmlns:a16="http://schemas.microsoft.com/office/drawing/2014/main" val="2147882313"/>
                  </a:ext>
                </a:extLst>
              </a:tr>
              <a:tr h="437276">
                <a:tc>
                  <a:txBody>
                    <a:bodyPr/>
                    <a:lstStyle/>
                    <a:p>
                      <a:r>
                        <a:rPr lang="en-CA"/>
                        <a:t>good</a:t>
                      </a:r>
                    </a:p>
                  </a:txBody>
                  <a:tcPr/>
                </a:tc>
                <a:tc>
                  <a:txBody>
                    <a:bodyPr/>
                    <a:lstStyle/>
                    <a:p>
                      <a:r>
                        <a:rPr lang="en-CA"/>
                        <a:t>1/2</a:t>
                      </a:r>
                    </a:p>
                  </a:txBody>
                  <a:tcPr/>
                </a:tc>
                <a:tc>
                  <a:txBody>
                    <a:bodyPr/>
                    <a:lstStyle/>
                    <a:p>
                      <a:r>
                        <a:rPr lang="en-CA"/>
                        <a:t>1/2</a:t>
                      </a:r>
                    </a:p>
                  </a:txBody>
                  <a:tcPr/>
                </a:tc>
                <a:tc>
                  <a:txBody>
                    <a:bodyPr/>
                    <a:lstStyle/>
                    <a:p>
                      <a:r>
                        <a:rPr lang="en-CA"/>
                        <a:t>1/3</a:t>
                      </a:r>
                    </a:p>
                  </a:txBody>
                  <a:tcPr/>
                </a:tc>
                <a:extLst>
                  <a:ext uri="{0D108BD9-81ED-4DB2-BD59-A6C34878D82A}">
                    <a16:rowId xmlns:a16="http://schemas.microsoft.com/office/drawing/2014/main" val="48300382"/>
                  </a:ext>
                </a:extLst>
              </a:tr>
              <a:tr h="437276">
                <a:tc>
                  <a:txBody>
                    <a:bodyPr/>
                    <a:lstStyle/>
                    <a:p>
                      <a:r>
                        <a:rPr lang="en-CA"/>
                        <a:t>boy</a:t>
                      </a:r>
                    </a:p>
                  </a:txBody>
                  <a:tcPr/>
                </a:tc>
                <a:tc>
                  <a:txBody>
                    <a:bodyPr/>
                    <a:lstStyle/>
                    <a:p>
                      <a:r>
                        <a:rPr lang="en-CA"/>
                        <a:t>1/2</a:t>
                      </a:r>
                    </a:p>
                  </a:txBody>
                  <a:tcPr/>
                </a:tc>
                <a:tc>
                  <a:txBody>
                    <a:bodyPr/>
                    <a:lstStyle/>
                    <a:p>
                      <a:r>
                        <a:rPr lang="en-CA"/>
                        <a:t>0</a:t>
                      </a:r>
                    </a:p>
                  </a:txBody>
                  <a:tcPr/>
                </a:tc>
                <a:tc>
                  <a:txBody>
                    <a:bodyPr/>
                    <a:lstStyle/>
                    <a:p>
                      <a:r>
                        <a:rPr lang="en-CA"/>
                        <a:t>1/3</a:t>
                      </a:r>
                    </a:p>
                  </a:txBody>
                  <a:tcPr/>
                </a:tc>
                <a:extLst>
                  <a:ext uri="{0D108BD9-81ED-4DB2-BD59-A6C34878D82A}">
                    <a16:rowId xmlns:a16="http://schemas.microsoft.com/office/drawing/2014/main" val="969253717"/>
                  </a:ext>
                </a:extLst>
              </a:tr>
              <a:tr h="437276">
                <a:tc>
                  <a:txBody>
                    <a:bodyPr/>
                    <a:lstStyle/>
                    <a:p>
                      <a:r>
                        <a:rPr lang="en-CA"/>
                        <a:t>girl</a:t>
                      </a:r>
                    </a:p>
                  </a:txBody>
                  <a:tcPr/>
                </a:tc>
                <a:tc>
                  <a:txBody>
                    <a:bodyPr/>
                    <a:lstStyle/>
                    <a:p>
                      <a:r>
                        <a:rPr lang="en-CA"/>
                        <a:t>0</a:t>
                      </a:r>
                    </a:p>
                  </a:txBody>
                  <a:tcPr/>
                </a:tc>
                <a:tc>
                  <a:txBody>
                    <a:bodyPr/>
                    <a:lstStyle/>
                    <a:p>
                      <a:r>
                        <a:rPr lang="en-CA"/>
                        <a:t>1/2</a:t>
                      </a:r>
                    </a:p>
                  </a:txBody>
                  <a:tcPr/>
                </a:tc>
                <a:tc>
                  <a:txBody>
                    <a:bodyPr/>
                    <a:lstStyle/>
                    <a:p>
                      <a:r>
                        <a:rPr lang="en-CA"/>
                        <a:t>1/3</a:t>
                      </a:r>
                    </a:p>
                  </a:txBody>
                  <a:tcPr/>
                </a:tc>
                <a:extLst>
                  <a:ext uri="{0D108BD9-81ED-4DB2-BD59-A6C34878D82A}">
                    <a16:rowId xmlns:a16="http://schemas.microsoft.com/office/drawing/2014/main" val="1523280861"/>
                  </a:ext>
                </a:extLst>
              </a:tr>
            </a:tbl>
          </a:graphicData>
        </a:graphic>
      </p:graphicFrame>
      <p:graphicFrame>
        <p:nvGraphicFramePr>
          <p:cNvPr id="10" name="Table 9">
            <a:extLst>
              <a:ext uri="{FF2B5EF4-FFF2-40B4-BE49-F238E27FC236}">
                <a16:creationId xmlns:a16="http://schemas.microsoft.com/office/drawing/2014/main" id="{BFD7DF6F-A8D1-1F85-0125-CC612706E771}"/>
              </a:ext>
            </a:extLst>
          </p:cNvPr>
          <p:cNvGraphicFramePr>
            <a:graphicFrameLocks noGrp="1"/>
          </p:cNvGraphicFramePr>
          <p:nvPr>
            <p:extLst>
              <p:ext uri="{D42A27DB-BD31-4B8C-83A1-F6EECF244321}">
                <p14:modId xmlns:p14="http://schemas.microsoft.com/office/powerpoint/2010/main" val="686643081"/>
              </p:ext>
            </p:extLst>
          </p:nvPr>
        </p:nvGraphicFramePr>
        <p:xfrm>
          <a:off x="4011124" y="4296513"/>
          <a:ext cx="2322565" cy="1749104"/>
        </p:xfrm>
        <a:graphic>
          <a:graphicData uri="http://schemas.openxmlformats.org/drawingml/2006/table">
            <a:tbl>
              <a:tblPr firstRow="1" bandRow="1">
                <a:tableStyleId>{5C22544A-7EE6-4342-B048-85BDC9FD1C3A}</a:tableStyleId>
              </a:tblPr>
              <a:tblGrid>
                <a:gridCol w="1035109">
                  <a:extLst>
                    <a:ext uri="{9D8B030D-6E8A-4147-A177-3AD203B41FA5}">
                      <a16:colId xmlns:a16="http://schemas.microsoft.com/office/drawing/2014/main" val="709507263"/>
                    </a:ext>
                  </a:extLst>
                </a:gridCol>
                <a:gridCol w="1287456">
                  <a:extLst>
                    <a:ext uri="{9D8B030D-6E8A-4147-A177-3AD203B41FA5}">
                      <a16:colId xmlns:a16="http://schemas.microsoft.com/office/drawing/2014/main" val="2726182167"/>
                    </a:ext>
                  </a:extLst>
                </a:gridCol>
              </a:tblGrid>
              <a:tr h="437276">
                <a:tc>
                  <a:txBody>
                    <a:bodyPr/>
                    <a:lstStyle/>
                    <a:p>
                      <a:r>
                        <a:rPr lang="en-CA"/>
                        <a:t>words</a:t>
                      </a:r>
                    </a:p>
                  </a:txBody>
                  <a:tcPr/>
                </a:tc>
                <a:tc>
                  <a:txBody>
                    <a:bodyPr/>
                    <a:lstStyle/>
                    <a:p>
                      <a:r>
                        <a:rPr lang="en-CA"/>
                        <a:t>IDF</a:t>
                      </a:r>
                    </a:p>
                  </a:txBody>
                  <a:tcPr/>
                </a:tc>
                <a:extLst>
                  <a:ext uri="{0D108BD9-81ED-4DB2-BD59-A6C34878D82A}">
                    <a16:rowId xmlns:a16="http://schemas.microsoft.com/office/drawing/2014/main" val="1265052726"/>
                  </a:ext>
                </a:extLst>
              </a:tr>
              <a:tr h="437276">
                <a:tc>
                  <a:txBody>
                    <a:bodyPr/>
                    <a:lstStyle/>
                    <a:p>
                      <a:r>
                        <a:rPr lang="en-CA"/>
                        <a:t>good</a:t>
                      </a:r>
                    </a:p>
                  </a:txBody>
                  <a:tcPr/>
                </a:tc>
                <a:tc>
                  <a:txBody>
                    <a:bodyPr/>
                    <a:lstStyle/>
                    <a:p>
                      <a:r>
                        <a:rPr lang="en-CA"/>
                        <a:t>Log(3/3)</a:t>
                      </a:r>
                    </a:p>
                  </a:txBody>
                  <a:tcPr/>
                </a:tc>
                <a:extLst>
                  <a:ext uri="{0D108BD9-81ED-4DB2-BD59-A6C34878D82A}">
                    <a16:rowId xmlns:a16="http://schemas.microsoft.com/office/drawing/2014/main" val="349382693"/>
                  </a:ext>
                </a:extLst>
              </a:tr>
              <a:tr h="437276">
                <a:tc>
                  <a:txBody>
                    <a:bodyPr/>
                    <a:lstStyle/>
                    <a:p>
                      <a:r>
                        <a:rPr lang="en-CA"/>
                        <a:t>boy</a:t>
                      </a:r>
                    </a:p>
                  </a:txBody>
                  <a:tcPr/>
                </a:tc>
                <a:tc>
                  <a:txBody>
                    <a:bodyPr/>
                    <a:lstStyle/>
                    <a:p>
                      <a:r>
                        <a:rPr lang="en-CA"/>
                        <a:t>Log(3/2)</a:t>
                      </a:r>
                    </a:p>
                  </a:txBody>
                  <a:tcPr/>
                </a:tc>
                <a:extLst>
                  <a:ext uri="{0D108BD9-81ED-4DB2-BD59-A6C34878D82A}">
                    <a16:rowId xmlns:a16="http://schemas.microsoft.com/office/drawing/2014/main" val="3934051008"/>
                  </a:ext>
                </a:extLst>
              </a:tr>
              <a:tr h="437276">
                <a:tc>
                  <a:txBody>
                    <a:bodyPr/>
                    <a:lstStyle/>
                    <a:p>
                      <a:r>
                        <a:rPr lang="en-CA"/>
                        <a:t>girl</a:t>
                      </a:r>
                    </a:p>
                  </a:txBody>
                  <a:tcPr/>
                </a:tc>
                <a:tc>
                  <a:txBody>
                    <a:bodyPr/>
                    <a:lstStyle/>
                    <a:p>
                      <a:r>
                        <a:rPr lang="en-CA"/>
                        <a:t>Log(3/2)</a:t>
                      </a:r>
                    </a:p>
                  </a:txBody>
                  <a:tcPr/>
                </a:tc>
                <a:extLst>
                  <a:ext uri="{0D108BD9-81ED-4DB2-BD59-A6C34878D82A}">
                    <a16:rowId xmlns:a16="http://schemas.microsoft.com/office/drawing/2014/main" val="1053821607"/>
                  </a:ext>
                </a:extLst>
              </a:tr>
            </a:tbl>
          </a:graphicData>
        </a:graphic>
      </p:graphicFrame>
      <p:graphicFrame>
        <p:nvGraphicFramePr>
          <p:cNvPr id="11" name="Table 10">
            <a:extLst>
              <a:ext uri="{FF2B5EF4-FFF2-40B4-BE49-F238E27FC236}">
                <a16:creationId xmlns:a16="http://schemas.microsoft.com/office/drawing/2014/main" id="{202E1CE4-7733-AA66-80B1-427C108631EC}"/>
              </a:ext>
            </a:extLst>
          </p:cNvPr>
          <p:cNvGraphicFramePr>
            <a:graphicFrameLocks noGrp="1"/>
          </p:cNvGraphicFramePr>
          <p:nvPr>
            <p:extLst>
              <p:ext uri="{D42A27DB-BD31-4B8C-83A1-F6EECF244321}">
                <p14:modId xmlns:p14="http://schemas.microsoft.com/office/powerpoint/2010/main" val="1052671735"/>
              </p:ext>
            </p:extLst>
          </p:nvPr>
        </p:nvGraphicFramePr>
        <p:xfrm>
          <a:off x="6620102" y="4274676"/>
          <a:ext cx="5083220" cy="1749104"/>
        </p:xfrm>
        <a:graphic>
          <a:graphicData uri="http://schemas.openxmlformats.org/drawingml/2006/table">
            <a:tbl>
              <a:tblPr firstRow="1" bandRow="1">
                <a:tableStyleId>{5C22544A-7EE6-4342-B048-85BDC9FD1C3A}</a:tableStyleId>
              </a:tblPr>
              <a:tblGrid>
                <a:gridCol w="855168">
                  <a:extLst>
                    <a:ext uri="{9D8B030D-6E8A-4147-A177-3AD203B41FA5}">
                      <a16:colId xmlns:a16="http://schemas.microsoft.com/office/drawing/2014/main" val="345288192"/>
                    </a:ext>
                  </a:extLst>
                </a:gridCol>
                <a:gridCol w="847288">
                  <a:extLst>
                    <a:ext uri="{9D8B030D-6E8A-4147-A177-3AD203B41FA5}">
                      <a16:colId xmlns:a16="http://schemas.microsoft.com/office/drawing/2014/main" val="3402568359"/>
                    </a:ext>
                  </a:extLst>
                </a:gridCol>
                <a:gridCol w="1610686">
                  <a:extLst>
                    <a:ext uri="{9D8B030D-6E8A-4147-A177-3AD203B41FA5}">
                      <a16:colId xmlns:a16="http://schemas.microsoft.com/office/drawing/2014/main" val="1406739830"/>
                    </a:ext>
                  </a:extLst>
                </a:gridCol>
                <a:gridCol w="1770078">
                  <a:extLst>
                    <a:ext uri="{9D8B030D-6E8A-4147-A177-3AD203B41FA5}">
                      <a16:colId xmlns:a16="http://schemas.microsoft.com/office/drawing/2014/main" val="456563442"/>
                    </a:ext>
                  </a:extLst>
                </a:gridCol>
              </a:tblGrid>
              <a:tr h="437276">
                <a:tc>
                  <a:txBody>
                    <a:bodyPr/>
                    <a:lstStyle/>
                    <a:p>
                      <a:endParaRPr lang="en-CA"/>
                    </a:p>
                  </a:txBody>
                  <a:tcPr/>
                </a:tc>
                <a:tc>
                  <a:txBody>
                    <a:bodyPr/>
                    <a:lstStyle/>
                    <a:p>
                      <a:r>
                        <a:rPr lang="en-CA"/>
                        <a:t>good</a:t>
                      </a:r>
                    </a:p>
                  </a:txBody>
                  <a:tcPr/>
                </a:tc>
                <a:tc>
                  <a:txBody>
                    <a:bodyPr/>
                    <a:lstStyle/>
                    <a:p>
                      <a:r>
                        <a:rPr lang="en-CA"/>
                        <a:t>boy</a:t>
                      </a:r>
                    </a:p>
                  </a:txBody>
                  <a:tcPr/>
                </a:tc>
                <a:tc>
                  <a:txBody>
                    <a:bodyPr/>
                    <a:lstStyle/>
                    <a:p>
                      <a:r>
                        <a:rPr lang="en-CA"/>
                        <a:t>girl</a:t>
                      </a:r>
                    </a:p>
                  </a:txBody>
                  <a:tcPr/>
                </a:tc>
                <a:extLst>
                  <a:ext uri="{0D108BD9-81ED-4DB2-BD59-A6C34878D82A}">
                    <a16:rowId xmlns:a16="http://schemas.microsoft.com/office/drawing/2014/main" val="4217447087"/>
                  </a:ext>
                </a:extLst>
              </a:tr>
              <a:tr h="437276">
                <a:tc>
                  <a:txBody>
                    <a:bodyPr/>
                    <a:lstStyle/>
                    <a:p>
                      <a:r>
                        <a:rPr lang="en-CA"/>
                        <a:t>sent1</a:t>
                      </a:r>
                    </a:p>
                  </a:txBody>
                  <a:tcPr/>
                </a:tc>
                <a:tc>
                  <a:txBody>
                    <a:bodyPr/>
                    <a:lstStyle/>
                    <a:p>
                      <a:r>
                        <a:rPr lang="en-CA"/>
                        <a:t>0</a:t>
                      </a:r>
                    </a:p>
                  </a:txBody>
                  <a:tcPr/>
                </a:tc>
                <a:tc>
                  <a:txBody>
                    <a:bodyPr/>
                    <a:lstStyle/>
                    <a:p>
                      <a:r>
                        <a:rPr lang="en-CA"/>
                        <a:t>½ * log (3/2)</a:t>
                      </a:r>
                    </a:p>
                  </a:txBody>
                  <a:tcPr/>
                </a:tc>
                <a:tc>
                  <a:txBody>
                    <a:bodyPr/>
                    <a:lstStyle/>
                    <a:p>
                      <a:r>
                        <a:rPr lang="en-CA"/>
                        <a:t>0</a:t>
                      </a:r>
                    </a:p>
                  </a:txBody>
                  <a:tcPr/>
                </a:tc>
                <a:extLst>
                  <a:ext uri="{0D108BD9-81ED-4DB2-BD59-A6C34878D82A}">
                    <a16:rowId xmlns:a16="http://schemas.microsoft.com/office/drawing/2014/main" val="2247009702"/>
                  </a:ext>
                </a:extLst>
              </a:tr>
              <a:tr h="437276">
                <a:tc>
                  <a:txBody>
                    <a:bodyPr/>
                    <a:lstStyle/>
                    <a:p>
                      <a:r>
                        <a:rPr lang="en-CA"/>
                        <a:t>sent2</a:t>
                      </a:r>
                    </a:p>
                  </a:txBody>
                  <a:tcPr/>
                </a:tc>
                <a:tc>
                  <a:txBody>
                    <a:bodyPr/>
                    <a:lstStyle/>
                    <a:p>
                      <a:r>
                        <a:rPr lang="en-CA"/>
                        <a:t>0</a:t>
                      </a:r>
                    </a:p>
                  </a:txBody>
                  <a:tcPr/>
                </a:tc>
                <a:tc>
                  <a:txBody>
                    <a:bodyPr/>
                    <a:lstStyle/>
                    <a:p>
                      <a:r>
                        <a:rPr lang="en-CA"/>
                        <a:t>0</a:t>
                      </a:r>
                    </a:p>
                  </a:txBody>
                  <a:tcPr/>
                </a:tc>
                <a:tc>
                  <a:txBody>
                    <a:bodyPr/>
                    <a:lstStyle/>
                    <a:p>
                      <a:r>
                        <a:rPr lang="en-CA"/>
                        <a:t>½ * log (3/2)</a:t>
                      </a:r>
                    </a:p>
                  </a:txBody>
                  <a:tcPr/>
                </a:tc>
                <a:extLst>
                  <a:ext uri="{0D108BD9-81ED-4DB2-BD59-A6C34878D82A}">
                    <a16:rowId xmlns:a16="http://schemas.microsoft.com/office/drawing/2014/main" val="827187024"/>
                  </a:ext>
                </a:extLst>
              </a:tr>
              <a:tr h="437276">
                <a:tc>
                  <a:txBody>
                    <a:bodyPr/>
                    <a:lstStyle/>
                    <a:p>
                      <a:r>
                        <a:rPr lang="en-CA"/>
                        <a:t>sent3</a:t>
                      </a:r>
                    </a:p>
                  </a:txBody>
                  <a:tcPr/>
                </a:tc>
                <a:tc>
                  <a:txBody>
                    <a:bodyPr/>
                    <a:lstStyle/>
                    <a:p>
                      <a:r>
                        <a:rPr lang="en-CA"/>
                        <a:t>0</a:t>
                      </a:r>
                    </a:p>
                  </a:txBody>
                  <a:tcPr/>
                </a:tc>
                <a:tc>
                  <a:txBody>
                    <a:bodyPr/>
                    <a:lstStyle/>
                    <a:p>
                      <a:r>
                        <a:rPr lang="en-CA"/>
                        <a:t>½ * log(3/2)</a:t>
                      </a:r>
                    </a:p>
                  </a:txBody>
                  <a:tcPr/>
                </a:tc>
                <a:tc>
                  <a:txBody>
                    <a:bodyPr/>
                    <a:lstStyle/>
                    <a:p>
                      <a:r>
                        <a:rPr lang="en-CA"/>
                        <a:t>1/3 *log(3/2)</a:t>
                      </a:r>
                    </a:p>
                  </a:txBody>
                  <a:tcPr/>
                </a:tc>
                <a:extLst>
                  <a:ext uri="{0D108BD9-81ED-4DB2-BD59-A6C34878D82A}">
                    <a16:rowId xmlns:a16="http://schemas.microsoft.com/office/drawing/2014/main" val="2696765471"/>
                  </a:ext>
                </a:extLst>
              </a:tr>
            </a:tbl>
          </a:graphicData>
        </a:graphic>
      </p:graphicFrame>
      <p:sp>
        <p:nvSpPr>
          <p:cNvPr id="12" name="TextBox 11">
            <a:extLst>
              <a:ext uri="{FF2B5EF4-FFF2-40B4-BE49-F238E27FC236}">
                <a16:creationId xmlns:a16="http://schemas.microsoft.com/office/drawing/2014/main" id="{A38C66E7-3676-4C5F-322B-2DD002003030}"/>
              </a:ext>
            </a:extLst>
          </p:cNvPr>
          <p:cNvSpPr txBox="1"/>
          <p:nvPr/>
        </p:nvSpPr>
        <p:spPr>
          <a:xfrm>
            <a:off x="1345035" y="3787530"/>
            <a:ext cx="1493240" cy="400110"/>
          </a:xfrm>
          <a:prstGeom prst="rect">
            <a:avLst/>
          </a:prstGeom>
          <a:noFill/>
        </p:spPr>
        <p:txBody>
          <a:bodyPr wrap="square" rtlCol="0">
            <a:spAutoFit/>
          </a:bodyPr>
          <a:lstStyle/>
          <a:p>
            <a:r>
              <a:rPr lang="en-CA" sz="2000" b="1">
                <a:latin typeface="Times New Roman" panose="02020603050405020304" pitchFamily="18" charset="0"/>
                <a:cs typeface="Times New Roman" panose="02020603050405020304" pitchFamily="18" charset="0"/>
              </a:rPr>
              <a:t>TF</a:t>
            </a:r>
          </a:p>
        </p:txBody>
      </p:sp>
      <p:sp>
        <p:nvSpPr>
          <p:cNvPr id="13" name="TextBox 12">
            <a:extLst>
              <a:ext uri="{FF2B5EF4-FFF2-40B4-BE49-F238E27FC236}">
                <a16:creationId xmlns:a16="http://schemas.microsoft.com/office/drawing/2014/main" id="{BD4B1F1E-4D44-CCF9-2696-0A67EF2D1112}"/>
              </a:ext>
            </a:extLst>
          </p:cNvPr>
          <p:cNvSpPr txBox="1"/>
          <p:nvPr/>
        </p:nvSpPr>
        <p:spPr>
          <a:xfrm>
            <a:off x="4696648" y="3787530"/>
            <a:ext cx="1742114" cy="400110"/>
          </a:xfrm>
          <a:prstGeom prst="rect">
            <a:avLst/>
          </a:prstGeom>
          <a:noFill/>
        </p:spPr>
        <p:txBody>
          <a:bodyPr wrap="square" rtlCol="0">
            <a:spAutoFit/>
          </a:bodyPr>
          <a:lstStyle/>
          <a:p>
            <a:r>
              <a:rPr lang="en-CA" sz="2000" b="1">
                <a:latin typeface="Times New Roman" panose="02020603050405020304" pitchFamily="18" charset="0"/>
                <a:cs typeface="Times New Roman" panose="02020603050405020304" pitchFamily="18" charset="0"/>
              </a:rPr>
              <a:t>IDF</a:t>
            </a:r>
          </a:p>
        </p:txBody>
      </p:sp>
      <p:sp>
        <p:nvSpPr>
          <p:cNvPr id="14" name="TextBox 13">
            <a:extLst>
              <a:ext uri="{FF2B5EF4-FFF2-40B4-BE49-F238E27FC236}">
                <a16:creationId xmlns:a16="http://schemas.microsoft.com/office/drawing/2014/main" id="{24208A2C-BCF6-EF49-E355-C487F96C33A3}"/>
              </a:ext>
            </a:extLst>
          </p:cNvPr>
          <p:cNvSpPr txBox="1"/>
          <p:nvPr/>
        </p:nvSpPr>
        <p:spPr>
          <a:xfrm>
            <a:off x="7575259" y="3836729"/>
            <a:ext cx="2525086" cy="400110"/>
          </a:xfrm>
          <a:prstGeom prst="rect">
            <a:avLst/>
          </a:prstGeom>
          <a:noFill/>
        </p:spPr>
        <p:txBody>
          <a:bodyPr wrap="square" rtlCol="0">
            <a:spAutoFit/>
          </a:bodyPr>
          <a:lstStyle/>
          <a:p>
            <a:r>
              <a:rPr lang="en-CA" sz="2000" b="1">
                <a:latin typeface="Times New Roman" panose="02020603050405020304" pitchFamily="18" charset="0"/>
                <a:cs typeface="Times New Roman" panose="02020603050405020304" pitchFamily="18" charset="0"/>
              </a:rPr>
              <a:t>TF * IDF</a:t>
            </a:r>
          </a:p>
        </p:txBody>
      </p:sp>
    </p:spTree>
    <p:extLst>
      <p:ext uri="{BB962C8B-B14F-4D97-AF65-F5344CB8AC3E}">
        <p14:creationId xmlns:p14="http://schemas.microsoft.com/office/powerpoint/2010/main" val="42068731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2734D-696E-16CD-2E51-CEF31A293D85}"/>
              </a:ext>
            </a:extLst>
          </p:cNvPr>
          <p:cNvSpPr>
            <a:spLocks noGrp="1"/>
          </p:cNvSpPr>
          <p:nvPr>
            <p:ph type="title"/>
          </p:nvPr>
        </p:nvSpPr>
        <p:spPr>
          <a:xfrm>
            <a:off x="4421510" y="192946"/>
            <a:ext cx="3120194" cy="1518407"/>
          </a:xfrm>
        </p:spPr>
        <p:txBody>
          <a:bodyPr/>
          <a:lstStyle/>
          <a:p>
            <a:r>
              <a:rPr lang="en-CA">
                <a:latin typeface="Times New Roman" panose="02020603050405020304" pitchFamily="18" charset="0"/>
                <a:cs typeface="Times New Roman" panose="02020603050405020304" pitchFamily="18" charset="0"/>
              </a:rPr>
              <a:t>WORD2VEC</a:t>
            </a:r>
          </a:p>
        </p:txBody>
      </p:sp>
      <p:sp>
        <p:nvSpPr>
          <p:cNvPr id="3" name="TextBox 2">
            <a:extLst>
              <a:ext uri="{FF2B5EF4-FFF2-40B4-BE49-F238E27FC236}">
                <a16:creationId xmlns:a16="http://schemas.microsoft.com/office/drawing/2014/main" id="{EBDAC16E-16F8-936B-4373-6861C9561B78}"/>
              </a:ext>
            </a:extLst>
          </p:cNvPr>
          <p:cNvSpPr txBox="1"/>
          <p:nvPr/>
        </p:nvSpPr>
        <p:spPr>
          <a:xfrm>
            <a:off x="700480" y="1350628"/>
            <a:ext cx="10779853" cy="1569660"/>
          </a:xfrm>
          <a:prstGeom prst="rect">
            <a:avLst/>
          </a:prstGeom>
          <a:noFill/>
        </p:spPr>
        <p:txBody>
          <a:bodyPr wrap="square" rtlCol="0">
            <a:spAutoFit/>
          </a:bodyPr>
          <a:lstStyle/>
          <a:p>
            <a:pPr marL="342900" indent="-342900">
              <a:buFont typeface="Wingdings" panose="05000000000000000000" pitchFamily="2" charset="2"/>
              <a:buChar char="ü"/>
            </a:pPr>
            <a:r>
              <a:rPr lang="en-CA" sz="2400">
                <a:latin typeface="Times New Roman" panose="02020603050405020304" pitchFamily="18" charset="0"/>
                <a:cs typeface="Times New Roman" panose="02020603050405020304" pitchFamily="18" charset="0"/>
              </a:rPr>
              <a:t>In Both BOW and TF-IDF approaches semantic information is not stored.</a:t>
            </a:r>
          </a:p>
          <a:p>
            <a:endParaRPr lang="en-CA" sz="240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CA" sz="2400">
                <a:latin typeface="Times New Roman" panose="02020603050405020304" pitchFamily="18" charset="0"/>
                <a:cs typeface="Times New Roman" panose="02020603050405020304" pitchFamily="18" charset="0"/>
              </a:rPr>
              <a:t>In this method the words are represented as vectors of 32 or more dimensions instead of single numbers.</a:t>
            </a:r>
          </a:p>
        </p:txBody>
      </p:sp>
      <p:sp>
        <p:nvSpPr>
          <p:cNvPr id="4" name="Rectangle 3">
            <a:extLst>
              <a:ext uri="{FF2B5EF4-FFF2-40B4-BE49-F238E27FC236}">
                <a16:creationId xmlns:a16="http://schemas.microsoft.com/office/drawing/2014/main" id="{0F81BE0D-A559-B138-9781-0A7FB696666E}"/>
              </a:ext>
            </a:extLst>
          </p:cNvPr>
          <p:cNvSpPr/>
          <p:nvPr/>
        </p:nvSpPr>
        <p:spPr>
          <a:xfrm>
            <a:off x="738231" y="3489820"/>
            <a:ext cx="5427677" cy="29109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CA" sz="2400" b="1">
                <a:latin typeface="Times New Roman" panose="02020603050405020304" pitchFamily="18" charset="0"/>
                <a:cs typeface="Times New Roman" panose="02020603050405020304" pitchFamily="18" charset="0"/>
              </a:rPr>
              <a:t>CBOW (Continuous Bag of Words)</a:t>
            </a:r>
          </a:p>
          <a:p>
            <a:pPr algn="ctr"/>
            <a:endParaRPr lang="en-CA" sz="2400">
              <a:latin typeface="Times New Roman" panose="02020603050405020304" pitchFamily="18" charset="0"/>
              <a:cs typeface="Times New Roman" panose="02020603050405020304" pitchFamily="18" charset="0"/>
            </a:endParaRPr>
          </a:p>
          <a:p>
            <a:pPr algn="ctr"/>
            <a:r>
              <a:rPr lang="en-CA" sz="2400">
                <a:latin typeface="Times New Roman" panose="02020603050405020304" pitchFamily="18" charset="0"/>
                <a:cs typeface="Times New Roman" panose="02020603050405020304" pitchFamily="18" charset="0"/>
              </a:rPr>
              <a:t>Find target word based on context word</a:t>
            </a:r>
          </a:p>
          <a:p>
            <a:pPr algn="ctr"/>
            <a:endParaRPr lang="en-CA" sz="2400">
              <a:latin typeface="Times New Roman" panose="02020603050405020304" pitchFamily="18" charset="0"/>
              <a:cs typeface="Times New Roman" panose="02020603050405020304" pitchFamily="18" charset="0"/>
            </a:endParaRPr>
          </a:p>
          <a:p>
            <a:pPr algn="ctr"/>
            <a:r>
              <a:rPr lang="en-CA" sz="2400" err="1">
                <a:latin typeface="Times New Roman" panose="02020603050405020304" pitchFamily="18" charset="0"/>
                <a:cs typeface="Times New Roman" panose="02020603050405020304" pitchFamily="18" charset="0"/>
              </a:rPr>
              <a:t>Eg</a:t>
            </a:r>
            <a:r>
              <a:rPr lang="en-CA" sz="2400">
                <a:latin typeface="Times New Roman" panose="02020603050405020304" pitchFamily="18" charset="0"/>
                <a:cs typeface="Times New Roman" panose="02020603050405020304" pitchFamily="18" charset="0"/>
              </a:rPr>
              <a:t>: I ___ Natural language processing.</a:t>
            </a:r>
          </a:p>
        </p:txBody>
      </p:sp>
      <p:sp>
        <p:nvSpPr>
          <p:cNvPr id="5" name="Rectangle 4">
            <a:extLst>
              <a:ext uri="{FF2B5EF4-FFF2-40B4-BE49-F238E27FC236}">
                <a16:creationId xmlns:a16="http://schemas.microsoft.com/office/drawing/2014/main" id="{88F813F5-5A25-DBEE-D4A9-5A609C457C11}"/>
              </a:ext>
            </a:extLst>
          </p:cNvPr>
          <p:cNvSpPr/>
          <p:nvPr/>
        </p:nvSpPr>
        <p:spPr>
          <a:xfrm>
            <a:off x="6377031" y="3489820"/>
            <a:ext cx="5427677" cy="29109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CA" sz="2400" b="1">
                <a:latin typeface="Times New Roman" panose="02020603050405020304" pitchFamily="18" charset="0"/>
                <a:cs typeface="Times New Roman" panose="02020603050405020304" pitchFamily="18" charset="0"/>
              </a:rPr>
              <a:t>SKIP GRAM</a:t>
            </a:r>
          </a:p>
          <a:p>
            <a:pPr algn="ctr"/>
            <a:endParaRPr lang="en-CA" sz="2400">
              <a:latin typeface="Times New Roman" panose="02020603050405020304" pitchFamily="18" charset="0"/>
              <a:cs typeface="Times New Roman" panose="02020603050405020304" pitchFamily="18" charset="0"/>
            </a:endParaRPr>
          </a:p>
          <a:p>
            <a:pPr algn="ctr"/>
            <a:r>
              <a:rPr lang="en-CA" sz="2400">
                <a:latin typeface="Times New Roman" panose="02020603050405020304" pitchFamily="18" charset="0"/>
                <a:cs typeface="Times New Roman" panose="02020603050405020304" pitchFamily="18" charset="0"/>
              </a:rPr>
              <a:t>Find Context word based on target word</a:t>
            </a:r>
          </a:p>
          <a:p>
            <a:pPr algn="ctr"/>
            <a:endParaRPr lang="en-CA" sz="2400">
              <a:latin typeface="Times New Roman" panose="02020603050405020304" pitchFamily="18" charset="0"/>
              <a:cs typeface="Times New Roman" panose="02020603050405020304" pitchFamily="18" charset="0"/>
            </a:endParaRPr>
          </a:p>
          <a:p>
            <a:pPr algn="ctr"/>
            <a:r>
              <a:rPr lang="en-CA" sz="2400" err="1">
                <a:latin typeface="Times New Roman" panose="02020603050405020304" pitchFamily="18" charset="0"/>
                <a:cs typeface="Times New Roman" panose="02020603050405020304" pitchFamily="18" charset="0"/>
              </a:rPr>
              <a:t>Eg</a:t>
            </a:r>
            <a:r>
              <a:rPr lang="en-CA" sz="2400">
                <a:latin typeface="Times New Roman" panose="02020603050405020304" pitchFamily="18" charset="0"/>
                <a:cs typeface="Times New Roman" panose="02020603050405020304" pitchFamily="18" charset="0"/>
              </a:rPr>
              <a:t> :  ______ language______.</a:t>
            </a:r>
          </a:p>
        </p:txBody>
      </p:sp>
    </p:spTree>
    <p:extLst>
      <p:ext uri="{BB962C8B-B14F-4D97-AF65-F5344CB8AC3E}">
        <p14:creationId xmlns:p14="http://schemas.microsoft.com/office/powerpoint/2010/main" val="3619052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0482A-9DF9-E15B-F271-47C76626B1F4}"/>
              </a:ext>
            </a:extLst>
          </p:cNvPr>
          <p:cNvSpPr>
            <a:spLocks noGrp="1"/>
          </p:cNvSpPr>
          <p:nvPr>
            <p:ph type="title"/>
          </p:nvPr>
        </p:nvSpPr>
        <p:spPr>
          <a:xfrm>
            <a:off x="4715123" y="341152"/>
            <a:ext cx="1845068" cy="950752"/>
          </a:xfrm>
        </p:spPr>
        <p:txBody>
          <a:bodyPr/>
          <a:lstStyle/>
          <a:p>
            <a:r>
              <a:rPr lang="en-CA" b="1">
                <a:latin typeface="Times New Roman" panose="02020603050405020304" pitchFamily="18" charset="0"/>
                <a:cs typeface="Times New Roman" panose="02020603050405020304" pitchFamily="18" charset="0"/>
              </a:rPr>
              <a:t>BERT</a:t>
            </a:r>
          </a:p>
        </p:txBody>
      </p:sp>
      <p:pic>
        <p:nvPicPr>
          <p:cNvPr id="4" name="Picture 3">
            <a:extLst>
              <a:ext uri="{FF2B5EF4-FFF2-40B4-BE49-F238E27FC236}">
                <a16:creationId xmlns:a16="http://schemas.microsoft.com/office/drawing/2014/main" id="{782DAADB-6D41-0BB4-2AD1-5D96AA38304B}"/>
              </a:ext>
            </a:extLst>
          </p:cNvPr>
          <p:cNvPicPr>
            <a:picLocks noChangeAspect="1"/>
          </p:cNvPicPr>
          <p:nvPr/>
        </p:nvPicPr>
        <p:blipFill>
          <a:blip r:embed="rId2"/>
          <a:stretch>
            <a:fillRect/>
          </a:stretch>
        </p:blipFill>
        <p:spPr>
          <a:xfrm>
            <a:off x="1266737" y="1291903"/>
            <a:ext cx="9177557" cy="5033395"/>
          </a:xfrm>
          <a:prstGeom prst="rect">
            <a:avLst/>
          </a:prstGeom>
        </p:spPr>
      </p:pic>
    </p:spTree>
    <p:extLst>
      <p:ext uri="{BB962C8B-B14F-4D97-AF65-F5344CB8AC3E}">
        <p14:creationId xmlns:p14="http://schemas.microsoft.com/office/powerpoint/2010/main" val="458340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11BAD-98B8-00AA-44D4-CC27597EC948}"/>
              </a:ext>
            </a:extLst>
          </p:cNvPr>
          <p:cNvSpPr>
            <a:spLocks noGrp="1"/>
          </p:cNvSpPr>
          <p:nvPr>
            <p:ph type="title"/>
          </p:nvPr>
        </p:nvSpPr>
        <p:spPr>
          <a:xfrm>
            <a:off x="1174968" y="-69908"/>
            <a:ext cx="10930345" cy="1905000"/>
          </a:xfrm>
        </p:spPr>
        <p:txBody>
          <a:bodyPr>
            <a:normAutofit/>
          </a:bodyPr>
          <a:lstStyle/>
          <a:p>
            <a:r>
              <a:rPr lang="en-CA" sz="2800">
                <a:solidFill>
                  <a:schemeClr val="bg1"/>
                </a:solidFill>
                <a:effectLst>
                  <a:glow rad="38100">
                    <a:schemeClr val="bg1">
                      <a:lumMod val="65000"/>
                      <a:lumOff val="35000"/>
                      <a:alpha val="40000"/>
                    </a:schemeClr>
                  </a:glow>
                </a:effectLst>
                <a:latin typeface="Times New Roman" panose="02020603050405020304" pitchFamily="18" charset="0"/>
                <a:cs typeface="Times New Roman" panose="02020603050405020304" pitchFamily="18" charset="0"/>
              </a:rPr>
              <a:t>Sentence Scoring AND SENTENCE REORGANIZATION</a:t>
            </a:r>
          </a:p>
        </p:txBody>
      </p:sp>
      <p:pic>
        <p:nvPicPr>
          <p:cNvPr id="6" name="Picture 5">
            <a:extLst>
              <a:ext uri="{FF2B5EF4-FFF2-40B4-BE49-F238E27FC236}">
                <a16:creationId xmlns:a16="http://schemas.microsoft.com/office/drawing/2014/main" id="{3F806D22-C63B-3A64-720E-3FBE85DA1A52}"/>
              </a:ext>
            </a:extLst>
          </p:cNvPr>
          <p:cNvPicPr>
            <a:picLocks noChangeAspect="1"/>
          </p:cNvPicPr>
          <p:nvPr/>
        </p:nvPicPr>
        <p:blipFill>
          <a:blip r:embed="rId2"/>
          <a:stretch>
            <a:fillRect/>
          </a:stretch>
        </p:blipFill>
        <p:spPr>
          <a:xfrm>
            <a:off x="711429" y="1694576"/>
            <a:ext cx="5114962" cy="3640822"/>
          </a:xfrm>
          <a:prstGeom prst="rect">
            <a:avLst/>
          </a:prstGeom>
        </p:spPr>
      </p:pic>
      <p:pic>
        <p:nvPicPr>
          <p:cNvPr id="8" name="Picture 7">
            <a:extLst>
              <a:ext uri="{FF2B5EF4-FFF2-40B4-BE49-F238E27FC236}">
                <a16:creationId xmlns:a16="http://schemas.microsoft.com/office/drawing/2014/main" id="{5223A335-FCA7-9F4A-5AB0-B5A9198F5849}"/>
              </a:ext>
            </a:extLst>
          </p:cNvPr>
          <p:cNvPicPr>
            <a:picLocks noChangeAspect="1"/>
          </p:cNvPicPr>
          <p:nvPr/>
        </p:nvPicPr>
        <p:blipFill>
          <a:blip r:embed="rId3"/>
          <a:stretch>
            <a:fillRect/>
          </a:stretch>
        </p:blipFill>
        <p:spPr>
          <a:xfrm>
            <a:off x="5826392" y="1468074"/>
            <a:ext cx="5993696" cy="4630722"/>
          </a:xfrm>
          <a:prstGeom prst="rect">
            <a:avLst/>
          </a:prstGeom>
        </p:spPr>
      </p:pic>
    </p:spTree>
    <p:extLst>
      <p:ext uri="{BB962C8B-B14F-4D97-AF65-F5344CB8AC3E}">
        <p14:creationId xmlns:p14="http://schemas.microsoft.com/office/powerpoint/2010/main" val="3308342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16" name="Picture 15" descr="A ream of paper forming a curve">
            <a:extLst>
              <a:ext uri="{FF2B5EF4-FFF2-40B4-BE49-F238E27FC236}">
                <a16:creationId xmlns:a16="http://schemas.microsoft.com/office/drawing/2014/main" id="{22EA124C-71A5-8D84-B5AC-AE272A2A3093}"/>
              </a:ext>
            </a:extLst>
          </p:cNvPr>
          <p:cNvPicPr>
            <a:picLocks noChangeAspect="1"/>
          </p:cNvPicPr>
          <p:nvPr/>
        </p:nvPicPr>
        <p:blipFill rotWithShape="1">
          <a:blip r:embed="rId3">
            <a:duotone>
              <a:prstClr val="black"/>
              <a:schemeClr val="bg1">
                <a:tint val="45000"/>
                <a:satMod val="400000"/>
              </a:schemeClr>
            </a:duotone>
            <a:alphaModFix amt="15000"/>
          </a:blip>
          <a:srcRect t="14005" b="1725"/>
          <a:stretch/>
        </p:blipFill>
        <p:spPr>
          <a:xfrm>
            <a:off x="20" y="10"/>
            <a:ext cx="12191980" cy="6857990"/>
          </a:xfrm>
          <a:prstGeom prst="rect">
            <a:avLst/>
          </a:prstGeom>
        </p:spPr>
      </p:pic>
      <p:sp>
        <p:nvSpPr>
          <p:cNvPr id="2" name="Title 1">
            <a:extLst>
              <a:ext uri="{FF2B5EF4-FFF2-40B4-BE49-F238E27FC236}">
                <a16:creationId xmlns:a16="http://schemas.microsoft.com/office/drawing/2014/main" id="{66F33979-3938-B281-54C9-0AE7884B7C38}"/>
              </a:ext>
            </a:extLst>
          </p:cNvPr>
          <p:cNvSpPr>
            <a:spLocks noGrp="1"/>
          </p:cNvSpPr>
          <p:nvPr>
            <p:ph type="title"/>
          </p:nvPr>
        </p:nvSpPr>
        <p:spPr>
          <a:xfrm>
            <a:off x="1141413" y="609600"/>
            <a:ext cx="9905998" cy="1905000"/>
          </a:xfrm>
        </p:spPr>
        <p:txBody>
          <a:bodyPr vert="horz" lIns="91440" tIns="45720" rIns="91440" bIns="45720" rtlCol="0" anchor="ctr">
            <a:normAutofit/>
          </a:bodyPr>
          <a:lstStyle/>
          <a:p>
            <a:pPr algn="ctr"/>
            <a:r>
              <a:rPr lang="en-US" sz="3600">
                <a:solidFill>
                  <a:schemeClr val="accent1">
                    <a:lumMod val="75000"/>
                  </a:schemeClr>
                </a:solidFill>
                <a:latin typeface="Times New Roman" panose="02020603050405020304" pitchFamily="18" charset="0"/>
                <a:cs typeface="Times New Roman" panose="02020603050405020304" pitchFamily="18" charset="0"/>
              </a:rPr>
              <a:t>TEXT SUMMARIZATION</a:t>
            </a:r>
          </a:p>
        </p:txBody>
      </p:sp>
      <p:sp>
        <p:nvSpPr>
          <p:cNvPr id="15" name="TextBox 14">
            <a:extLst>
              <a:ext uri="{FF2B5EF4-FFF2-40B4-BE49-F238E27FC236}">
                <a16:creationId xmlns:a16="http://schemas.microsoft.com/office/drawing/2014/main" id="{090811E8-53CD-0C46-59F3-57812A24435C}"/>
              </a:ext>
            </a:extLst>
          </p:cNvPr>
          <p:cNvSpPr txBox="1"/>
          <p:nvPr/>
        </p:nvSpPr>
        <p:spPr>
          <a:xfrm>
            <a:off x="924339" y="2594113"/>
            <a:ext cx="10867979" cy="2339102"/>
          </a:xfrm>
          <a:prstGeom prst="rect">
            <a:avLst/>
          </a:prstGeom>
          <a:noFill/>
        </p:spPr>
        <p:txBody>
          <a:bodyPr wrap="square" rtlCol="0">
            <a:spAutoFit/>
          </a:bodyPr>
          <a:lstStyle/>
          <a:p>
            <a:r>
              <a:rPr lang="en-CA" sz="3200" kern="100">
                <a:effectLst/>
                <a:latin typeface="Times New Roman" panose="02020603050405020304" pitchFamily="18" charset="0"/>
                <a:ea typeface="Calibri" panose="020F0502020204030204" pitchFamily="34" charset="0"/>
                <a:cs typeface="Times New Roman" panose="02020603050405020304" pitchFamily="18" charset="0"/>
              </a:rPr>
              <a:t>Text summarization is the process of generating A concise summary of the voluminous text. It focuses on the most important or relevant information within the original content, without losing the overall meaning</a:t>
            </a:r>
          </a:p>
          <a:p>
            <a:endParaRPr lang="en-CA"/>
          </a:p>
        </p:txBody>
      </p:sp>
    </p:spTree>
    <p:extLst>
      <p:ext uri="{BB962C8B-B14F-4D97-AF65-F5344CB8AC3E}">
        <p14:creationId xmlns:p14="http://schemas.microsoft.com/office/powerpoint/2010/main" val="4155810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7B0E9-EC65-685B-F934-7D91E305E180}"/>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r>
              <a:rPr lang="en-US" sz="4800">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USE CASES</a:t>
            </a:r>
          </a:p>
        </p:txBody>
      </p:sp>
      <p:pic>
        <p:nvPicPr>
          <p:cNvPr id="4" name="Picture 3" descr="Books on a briefcase">
            <a:extLst>
              <a:ext uri="{FF2B5EF4-FFF2-40B4-BE49-F238E27FC236}">
                <a16:creationId xmlns:a16="http://schemas.microsoft.com/office/drawing/2014/main" id="{B30D9563-518F-8D18-7AA2-27E93B6D8FEC}"/>
              </a:ext>
            </a:extLst>
          </p:cNvPr>
          <p:cNvPicPr>
            <a:picLocks noChangeAspect="1"/>
          </p:cNvPicPr>
          <p:nvPr/>
        </p:nvPicPr>
        <p:blipFill rotWithShape="1">
          <a:blip r:embed="rId3"/>
          <a:srcRect t="26438" b="23662"/>
          <a:stretch/>
        </p:blipFill>
        <p:spPr>
          <a:xfrm>
            <a:off x="20" y="10"/>
            <a:ext cx="12191980" cy="4273816"/>
          </a:xfrm>
          <a:prstGeom prst="rect">
            <a:avLst/>
          </a:prstGeom>
        </p:spPr>
      </p:pic>
    </p:spTree>
    <p:extLst>
      <p:ext uri="{BB962C8B-B14F-4D97-AF65-F5344CB8AC3E}">
        <p14:creationId xmlns:p14="http://schemas.microsoft.com/office/powerpoint/2010/main" val="13887032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5EF27-ACF1-52D6-53D8-24B20E6C108E}"/>
              </a:ext>
            </a:extLst>
          </p:cNvPr>
          <p:cNvSpPr>
            <a:spLocks noGrp="1"/>
          </p:cNvSpPr>
          <p:nvPr>
            <p:ph type="title"/>
          </p:nvPr>
        </p:nvSpPr>
        <p:spPr>
          <a:xfrm>
            <a:off x="669851" y="1430179"/>
            <a:ext cx="3029313" cy="3675908"/>
          </a:xfrm>
        </p:spPr>
        <p:txBody>
          <a:bodyPr vert="horz" lIns="91440" tIns="45720" rIns="91440" bIns="45720" rtlCol="0" anchor="ctr">
            <a:normAutofit/>
          </a:bodyPr>
          <a:lstStyle/>
          <a:p>
            <a:r>
              <a:rPr lang="en-US" sz="40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USE CASES</a:t>
            </a:r>
          </a:p>
        </p:txBody>
      </p:sp>
      <p:sp>
        <p:nvSpPr>
          <p:cNvPr id="10" name="Rectangle 9">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4" name="Rectangle 13">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6" name="TextBox 3">
            <a:extLst>
              <a:ext uri="{FF2B5EF4-FFF2-40B4-BE49-F238E27FC236}">
                <a16:creationId xmlns:a16="http://schemas.microsoft.com/office/drawing/2014/main" id="{34EFE07A-CE28-5FFE-D4CA-CA12880D6DDD}"/>
              </a:ext>
            </a:extLst>
          </p:cNvPr>
          <p:cNvGraphicFramePr/>
          <p:nvPr>
            <p:extLst>
              <p:ext uri="{D42A27DB-BD31-4B8C-83A1-F6EECF244321}">
                <p14:modId xmlns:p14="http://schemas.microsoft.com/office/powerpoint/2010/main" val="1118268056"/>
              </p:ext>
            </p:extLst>
          </p:nvPr>
        </p:nvGraphicFramePr>
        <p:xfrm>
          <a:off x="4719838" y="1123176"/>
          <a:ext cx="6046133" cy="46058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44485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652F5-7617-57E4-C535-D8B59B8B9642}"/>
              </a:ext>
            </a:extLst>
          </p:cNvPr>
          <p:cNvSpPr>
            <a:spLocks noGrp="1"/>
          </p:cNvSpPr>
          <p:nvPr>
            <p:ph type="title"/>
          </p:nvPr>
        </p:nvSpPr>
        <p:spPr>
          <a:xfrm>
            <a:off x="1141413" y="609600"/>
            <a:ext cx="9822364" cy="696952"/>
          </a:xfrm>
        </p:spPr>
        <p:txBody>
          <a:bodyPr/>
          <a:lstStyle/>
          <a:p>
            <a:r>
              <a:rPr lang="en-US">
                <a:effectLst>
                  <a:glow rad="38100">
                    <a:prstClr val="black">
                      <a:lumMod val="65000"/>
                      <a:lumOff val="35000"/>
                      <a:alpha val="40000"/>
                    </a:prstClr>
                  </a:glow>
                  <a:outerShdw blurRad="28575" dist="38100" dir="14040000" algn="tl" rotWithShape="0">
                    <a:srgbClr val="000000">
                      <a:alpha val="25000"/>
                    </a:srgbClr>
                  </a:outerShdw>
                </a:effectLst>
              </a:rPr>
              <a:t>Social media / email summarization</a:t>
            </a:r>
            <a:endParaRPr lang="en-US"/>
          </a:p>
        </p:txBody>
      </p:sp>
      <p:sp>
        <p:nvSpPr>
          <p:cNvPr id="3" name="Content Placeholder 2">
            <a:extLst>
              <a:ext uri="{FF2B5EF4-FFF2-40B4-BE49-F238E27FC236}">
                <a16:creationId xmlns:a16="http://schemas.microsoft.com/office/drawing/2014/main" id="{3208F5D0-D93B-8A9C-68E4-D1AD6E32C0FA}"/>
              </a:ext>
            </a:extLst>
          </p:cNvPr>
          <p:cNvSpPr>
            <a:spLocks noGrp="1"/>
          </p:cNvSpPr>
          <p:nvPr>
            <p:ph idx="1"/>
          </p:nvPr>
        </p:nvSpPr>
        <p:spPr>
          <a:xfrm>
            <a:off x="667486" y="1208047"/>
            <a:ext cx="9905998" cy="1823226"/>
          </a:xfrm>
        </p:spPr>
        <p:txBody>
          <a:bodyPr>
            <a:normAutofit fontScale="92500"/>
          </a:bodyPr>
          <a:lstStyle/>
          <a:p>
            <a:r>
              <a:rPr lang="en-US">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Text summarizing can be used to highlight important points, condense information.</a:t>
            </a:r>
          </a:p>
          <a:p>
            <a:r>
              <a:rPr lang="en-US">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 For abstractive social media text summary, we can apply the selected reinforced Seq2Seq attentive model. It can more effectively filter out irrelevant data from the encoder module and use the reinforcement learning policy to produce better outcomes.</a:t>
            </a:r>
            <a:endParaRPr lang="en-US">
              <a:effectLst>
                <a:glow rad="38100">
                  <a:prstClr val="black">
                    <a:lumMod val="50000"/>
                    <a:lumOff val="50000"/>
                    <a:alpha val="20000"/>
                  </a:prstClr>
                </a:glow>
                <a:outerShdw blurRad="44450" dist="12700" dir="13860000" algn="tl" rotWithShape="0">
                  <a:srgbClr val="000000">
                    <a:alpha val="20000"/>
                  </a:srgbClr>
                </a:outerShdw>
              </a:effectLst>
            </a:endParaRPr>
          </a:p>
        </p:txBody>
      </p:sp>
      <p:sp>
        <p:nvSpPr>
          <p:cNvPr id="4" name="TextBox 3">
            <a:extLst>
              <a:ext uri="{FF2B5EF4-FFF2-40B4-BE49-F238E27FC236}">
                <a16:creationId xmlns:a16="http://schemas.microsoft.com/office/drawing/2014/main" id="{589C633B-4ADE-D9C5-05D0-A1AFE7D5FAC2}"/>
              </a:ext>
            </a:extLst>
          </p:cNvPr>
          <p:cNvSpPr txBox="1"/>
          <p:nvPr/>
        </p:nvSpPr>
        <p:spPr>
          <a:xfrm>
            <a:off x="887843" y="4867468"/>
            <a:ext cx="6458414"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Advantages : </a:t>
            </a:r>
            <a:endParaRPr lang="en-US" sz="1200" b="1"/>
          </a:p>
          <a:p>
            <a:pPr marL="285750" indent="-285750">
              <a:buFont typeface="Arial"/>
              <a:buChar char="•"/>
            </a:pPr>
            <a:r>
              <a:rPr lang="en-US"/>
              <a:t>Improved user engagement (trends)</a:t>
            </a:r>
          </a:p>
          <a:p>
            <a:pPr marL="285750" indent="-285750">
              <a:buFont typeface="Arial"/>
              <a:buChar char="•"/>
            </a:pPr>
            <a:r>
              <a:rPr lang="en-US">
                <a:ea typeface="+mn-lt"/>
                <a:cs typeface="+mn-lt"/>
              </a:rPr>
              <a:t>Tracking the brands and sentiment analysis</a:t>
            </a:r>
          </a:p>
          <a:p>
            <a:pPr marL="285750" indent="-285750">
              <a:buFont typeface="Arial"/>
              <a:buChar char="•"/>
            </a:pPr>
            <a:r>
              <a:rPr lang="en-US"/>
              <a:t>Personalized content delivery</a:t>
            </a:r>
          </a:p>
          <a:p>
            <a:endParaRPr lang="en-US" sz="1200" b="1"/>
          </a:p>
        </p:txBody>
      </p:sp>
      <p:pic>
        <p:nvPicPr>
          <p:cNvPr id="5" name="Picture 4" descr="A diagram of a computer code&#10;&#10;Description automatically generated">
            <a:extLst>
              <a:ext uri="{FF2B5EF4-FFF2-40B4-BE49-F238E27FC236}">
                <a16:creationId xmlns:a16="http://schemas.microsoft.com/office/drawing/2014/main" id="{693906D7-FA12-3F42-11FA-5C2471980E2D}"/>
              </a:ext>
            </a:extLst>
          </p:cNvPr>
          <p:cNvPicPr>
            <a:picLocks noChangeAspect="1"/>
          </p:cNvPicPr>
          <p:nvPr/>
        </p:nvPicPr>
        <p:blipFill>
          <a:blip r:embed="rId2"/>
          <a:stretch>
            <a:fillRect/>
          </a:stretch>
        </p:blipFill>
        <p:spPr>
          <a:xfrm>
            <a:off x="4196366" y="2863412"/>
            <a:ext cx="5387662" cy="1893175"/>
          </a:xfrm>
          <a:prstGeom prst="rect">
            <a:avLst/>
          </a:prstGeom>
        </p:spPr>
      </p:pic>
    </p:spTree>
    <p:extLst>
      <p:ext uri="{BB962C8B-B14F-4D97-AF65-F5344CB8AC3E}">
        <p14:creationId xmlns:p14="http://schemas.microsoft.com/office/powerpoint/2010/main" val="100552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1A3F3-89CE-57D5-9FF5-DD2DB8F50AFB}"/>
              </a:ext>
            </a:extLst>
          </p:cNvPr>
          <p:cNvSpPr>
            <a:spLocks noGrp="1"/>
          </p:cNvSpPr>
          <p:nvPr>
            <p:ph type="title"/>
          </p:nvPr>
        </p:nvSpPr>
        <p:spPr>
          <a:xfrm>
            <a:off x="1141413" y="609600"/>
            <a:ext cx="10002589" cy="939085"/>
          </a:xfrm>
        </p:spPr>
        <p:txBody>
          <a:bodyPr/>
          <a:lstStyle/>
          <a:p>
            <a:r>
              <a:rPr lang="en-US">
                <a:effectLst>
                  <a:glow rad="38100">
                    <a:prstClr val="black">
                      <a:lumMod val="65000"/>
                      <a:lumOff val="35000"/>
                      <a:alpha val="40000"/>
                    </a:prstClr>
                  </a:glow>
                  <a:outerShdw blurRad="28575" dist="38100" dir="14040000" algn="tl" rotWithShape="0">
                    <a:srgbClr val="000000">
                      <a:alpha val="25000"/>
                    </a:srgbClr>
                  </a:outerShdw>
                </a:effectLst>
              </a:rPr>
              <a:t>Medical record summarization</a:t>
            </a:r>
            <a:endParaRPr lang="en-US"/>
          </a:p>
        </p:txBody>
      </p:sp>
      <p:sp>
        <p:nvSpPr>
          <p:cNvPr id="3" name="Content Placeholder 2">
            <a:extLst>
              <a:ext uri="{FF2B5EF4-FFF2-40B4-BE49-F238E27FC236}">
                <a16:creationId xmlns:a16="http://schemas.microsoft.com/office/drawing/2014/main" id="{8B62B0A2-D56A-96F8-8467-573593E90028}"/>
              </a:ext>
            </a:extLst>
          </p:cNvPr>
          <p:cNvSpPr>
            <a:spLocks noGrp="1"/>
          </p:cNvSpPr>
          <p:nvPr>
            <p:ph idx="1"/>
          </p:nvPr>
        </p:nvSpPr>
        <p:spPr>
          <a:xfrm>
            <a:off x="878339" y="2388350"/>
            <a:ext cx="9905998" cy="645019"/>
          </a:xfrm>
        </p:spPr>
        <p:txBody>
          <a:bodyPr>
            <a:normAutofit fontScale="92500" lnSpcReduction="20000"/>
          </a:bodyPr>
          <a:lstStyle/>
          <a:p>
            <a:r>
              <a:rPr lang="en-US">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There are two methods for summarizing medical records: Transformer-based summarization (Traditional) and frequency-based sentence scoring(Modern)</a:t>
            </a:r>
            <a:endParaRPr lang="en-US">
              <a:effectLst>
                <a:glow rad="38100">
                  <a:prstClr val="black">
                    <a:lumMod val="50000"/>
                    <a:lumOff val="50000"/>
                    <a:alpha val="20000"/>
                  </a:prstClr>
                </a:glow>
                <a:outerShdw blurRad="44450" dist="12700" dir="13860000" algn="tl" rotWithShape="0">
                  <a:srgbClr val="000000">
                    <a:alpha val="20000"/>
                  </a:srgbClr>
                </a:outerShdw>
              </a:effectLst>
            </a:endParaRPr>
          </a:p>
          <a:p>
            <a:endParaRPr lang="en-US">
              <a:effectLst>
                <a:glow rad="38100">
                  <a:prstClr val="black">
                    <a:lumMod val="50000"/>
                    <a:lumOff val="50000"/>
                    <a:alpha val="20000"/>
                  </a:prstClr>
                </a:glow>
                <a:outerShdw blurRad="44450" dist="12700" dir="13860000" algn="tl" rotWithShape="0">
                  <a:srgbClr val="000000">
                    <a:alpha val="20000"/>
                  </a:srgbClr>
                </a:outerShdw>
              </a:effectLst>
            </a:endParaRPr>
          </a:p>
          <a:p>
            <a:endParaRPr lang="en-US">
              <a:effectLst>
                <a:glow rad="38100">
                  <a:prstClr val="black">
                    <a:lumMod val="50000"/>
                    <a:lumOff val="50000"/>
                    <a:alpha val="20000"/>
                  </a:prstClr>
                </a:glow>
                <a:outerShdw blurRad="44450" dist="12700" dir="13860000" algn="tl" rotWithShape="0">
                  <a:srgbClr val="000000">
                    <a:alpha val="20000"/>
                  </a:srgbClr>
                </a:outerShdw>
              </a:effectLst>
            </a:endParaRPr>
          </a:p>
          <a:p>
            <a:pPr marL="0" indent="0">
              <a:buNone/>
            </a:pPr>
            <a:endParaRPr lang="en-US">
              <a:effectLst>
                <a:glow rad="38100">
                  <a:prstClr val="black">
                    <a:lumMod val="50000"/>
                    <a:lumOff val="50000"/>
                    <a:alpha val="20000"/>
                  </a:prstClr>
                </a:glow>
                <a:outerShdw blurRad="44450" dist="12700" dir="13860000" algn="tl" rotWithShape="0">
                  <a:srgbClr val="000000">
                    <a:alpha val="20000"/>
                  </a:srgbClr>
                </a:outerShdw>
              </a:effectLst>
            </a:endParaRPr>
          </a:p>
          <a:p>
            <a:endParaRPr lang="en-US">
              <a:effectLst>
                <a:glow rad="38100">
                  <a:prstClr val="black">
                    <a:lumMod val="50000"/>
                    <a:lumOff val="50000"/>
                    <a:alpha val="20000"/>
                  </a:prstClr>
                </a:glow>
                <a:outerShdw blurRad="44450" dist="12700" dir="13860000" algn="tl" rotWithShape="0">
                  <a:srgbClr val="000000">
                    <a:alpha val="20000"/>
                  </a:srgbClr>
                </a:outerShdw>
              </a:effectLst>
            </a:endParaRPr>
          </a:p>
        </p:txBody>
      </p:sp>
      <p:sp>
        <p:nvSpPr>
          <p:cNvPr id="4" name="TextBox 3">
            <a:extLst>
              <a:ext uri="{FF2B5EF4-FFF2-40B4-BE49-F238E27FC236}">
                <a16:creationId xmlns:a16="http://schemas.microsoft.com/office/drawing/2014/main" id="{0C18CC5B-AF48-39BF-6E93-5535F3D010D4}"/>
              </a:ext>
            </a:extLst>
          </p:cNvPr>
          <p:cNvSpPr txBox="1"/>
          <p:nvPr/>
        </p:nvSpPr>
        <p:spPr>
          <a:xfrm>
            <a:off x="1528286" y="5363612"/>
            <a:ext cx="947621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Note : </a:t>
            </a:r>
            <a:r>
              <a:rPr lang="en-US">
                <a:ea typeface="+mn-lt"/>
                <a:cs typeface="+mn-lt"/>
              </a:rPr>
              <a:t>However, for implementation to be successful, privacy, data types, and integration with current systems must all be carefully considered. </a:t>
            </a:r>
            <a:endParaRPr lang="en-US"/>
          </a:p>
        </p:txBody>
      </p:sp>
      <p:pic>
        <p:nvPicPr>
          <p:cNvPr id="5" name="Picture 4">
            <a:extLst>
              <a:ext uri="{FF2B5EF4-FFF2-40B4-BE49-F238E27FC236}">
                <a16:creationId xmlns:a16="http://schemas.microsoft.com/office/drawing/2014/main" id="{73067324-3E35-EE3C-1F62-0C2A5E4DF50A}"/>
              </a:ext>
            </a:extLst>
          </p:cNvPr>
          <p:cNvPicPr>
            <a:picLocks noChangeAspect="1"/>
          </p:cNvPicPr>
          <p:nvPr/>
        </p:nvPicPr>
        <p:blipFill>
          <a:blip r:embed="rId2"/>
          <a:stretch>
            <a:fillRect/>
          </a:stretch>
        </p:blipFill>
        <p:spPr>
          <a:xfrm>
            <a:off x="6269865" y="2860485"/>
            <a:ext cx="4020354" cy="2070751"/>
          </a:xfrm>
          <a:prstGeom prst="rect">
            <a:avLst/>
          </a:prstGeom>
        </p:spPr>
      </p:pic>
      <p:sp>
        <p:nvSpPr>
          <p:cNvPr id="6" name="TextBox 5">
            <a:extLst>
              <a:ext uri="{FF2B5EF4-FFF2-40B4-BE49-F238E27FC236}">
                <a16:creationId xmlns:a16="http://schemas.microsoft.com/office/drawing/2014/main" id="{A3D8E1C5-CA04-61B4-3FC9-E4A50751830B}"/>
              </a:ext>
            </a:extLst>
          </p:cNvPr>
          <p:cNvSpPr txBox="1"/>
          <p:nvPr/>
        </p:nvSpPr>
        <p:spPr>
          <a:xfrm>
            <a:off x="920303" y="2709929"/>
            <a:ext cx="5113984" cy="28469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ct val="20000"/>
              </a:spcBef>
              <a:spcAft>
                <a:spcPts val="600"/>
              </a:spcAft>
            </a:pPr>
            <a:r>
              <a:rPr lang="en-US" sz="2000" cap="small"/>
              <a:t>Advantages</a:t>
            </a:r>
            <a:endParaRPr lang="en-US" sz="2000"/>
          </a:p>
          <a:p>
            <a:pPr marL="285750" indent="-285750">
              <a:spcBef>
                <a:spcPct val="20000"/>
              </a:spcBef>
              <a:spcAft>
                <a:spcPts val="600"/>
              </a:spcAft>
              <a:buFont typeface="Arial"/>
              <a:buChar char="•"/>
            </a:pPr>
            <a:r>
              <a:rPr lang="en-US" sz="2000" cap="small"/>
              <a:t>Improved decision making</a:t>
            </a:r>
            <a:endParaRPr lang="en-US" sz="2000"/>
          </a:p>
          <a:p>
            <a:pPr marL="285750" indent="-285750">
              <a:spcBef>
                <a:spcPct val="20000"/>
              </a:spcBef>
              <a:spcAft>
                <a:spcPts val="600"/>
              </a:spcAft>
              <a:buFont typeface="Arial"/>
              <a:buChar char="•"/>
            </a:pPr>
            <a:r>
              <a:rPr lang="en-US" sz="2000" cap="small"/>
              <a:t>Efficient data retrieval</a:t>
            </a:r>
            <a:endParaRPr lang="en-US" sz="2000"/>
          </a:p>
          <a:p>
            <a:pPr marL="285750" indent="-285750">
              <a:spcBef>
                <a:spcPct val="20000"/>
              </a:spcBef>
              <a:spcAft>
                <a:spcPts val="600"/>
              </a:spcAft>
              <a:buFont typeface="Arial"/>
              <a:buChar char="•"/>
            </a:pPr>
            <a:r>
              <a:rPr lang="en-US" sz="2000" cap="small"/>
              <a:t>Research and analytics</a:t>
            </a:r>
            <a:endParaRPr lang="en-US" sz="2000"/>
          </a:p>
          <a:p>
            <a:pPr marL="285750" indent="-285750">
              <a:spcBef>
                <a:spcPct val="20000"/>
              </a:spcBef>
              <a:spcAft>
                <a:spcPts val="600"/>
              </a:spcAft>
              <a:buFont typeface="Arial"/>
              <a:buChar char="•"/>
            </a:pPr>
            <a:r>
              <a:rPr lang="en-US" sz="2000" cap="small"/>
              <a:t>Enhanced Coordination of Patient Care</a:t>
            </a:r>
            <a:endParaRPr lang="en-US" sz="2000"/>
          </a:p>
          <a:p>
            <a:pPr algn="l"/>
            <a:endParaRPr lang="en-US"/>
          </a:p>
        </p:txBody>
      </p:sp>
    </p:spTree>
    <p:extLst>
      <p:ext uri="{BB962C8B-B14F-4D97-AF65-F5344CB8AC3E}">
        <p14:creationId xmlns:p14="http://schemas.microsoft.com/office/powerpoint/2010/main" val="25342652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6" name="Rounded Rectangle 7">
            <a:extLst>
              <a:ext uri="{FF2B5EF4-FFF2-40B4-BE49-F238E27FC236}">
                <a16:creationId xmlns:a16="http://schemas.microsoft.com/office/drawing/2014/main" id="{C0606E1B-B00B-4EA0-91C9-93AF33751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7358" y="799063"/>
            <a:ext cx="7009395" cy="5260058"/>
          </a:xfrm>
          <a:prstGeom prst="roundRect">
            <a:avLst>
              <a:gd name="adj" fmla="val 3812"/>
            </a:avLst>
          </a:prstGeom>
          <a:solidFill>
            <a:srgbClr val="FFFFFF"/>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12907187-E194-EF8A-65B3-7BFDA43CD1F6}"/>
              </a:ext>
            </a:extLst>
          </p:cNvPr>
          <p:cNvPicPr>
            <a:picLocks noGrp="1" noChangeAspect="1"/>
          </p:cNvPicPr>
          <p:nvPr>
            <p:ph idx="1"/>
          </p:nvPr>
        </p:nvPicPr>
        <p:blipFill>
          <a:blip r:embed="rId3"/>
          <a:stretch>
            <a:fillRect/>
          </a:stretch>
        </p:blipFill>
        <p:spPr>
          <a:xfrm>
            <a:off x="707880" y="1493401"/>
            <a:ext cx="6365930" cy="3978706"/>
          </a:xfrm>
          <a:prstGeom prst="rect">
            <a:avLst/>
          </a:prstGeom>
        </p:spPr>
      </p:pic>
      <p:sp>
        <p:nvSpPr>
          <p:cNvPr id="5" name="TextBox 4">
            <a:extLst>
              <a:ext uri="{FF2B5EF4-FFF2-40B4-BE49-F238E27FC236}">
                <a16:creationId xmlns:a16="http://schemas.microsoft.com/office/drawing/2014/main" id="{3E37661A-DDF3-071B-3F7F-48FAE9C39979}"/>
              </a:ext>
            </a:extLst>
          </p:cNvPr>
          <p:cNvSpPr txBox="1"/>
          <p:nvPr/>
        </p:nvSpPr>
        <p:spPr>
          <a:xfrm>
            <a:off x="7394619" y="2473816"/>
            <a:ext cx="2905795"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chemeClr val="bg1"/>
                </a:solidFill>
              </a:rPr>
              <a:t>Problems</a:t>
            </a:r>
          </a:p>
          <a:p>
            <a:pPr marL="285750" indent="-285750">
              <a:buFont typeface="Arial"/>
              <a:buChar char="•"/>
            </a:pPr>
            <a:r>
              <a:rPr lang="en-US">
                <a:solidFill>
                  <a:schemeClr val="bg1"/>
                </a:solidFill>
              </a:rPr>
              <a:t>Handling biomedical data</a:t>
            </a:r>
          </a:p>
          <a:p>
            <a:pPr marL="285750" indent="-285750">
              <a:buFont typeface="Arial"/>
              <a:buChar char="•"/>
            </a:pPr>
            <a:r>
              <a:rPr lang="en-US">
                <a:solidFill>
                  <a:schemeClr val="bg1"/>
                </a:solidFill>
              </a:rPr>
              <a:t>Identifying key points</a:t>
            </a:r>
          </a:p>
          <a:p>
            <a:pPr marL="285750" indent="-285750">
              <a:buFont typeface="Arial"/>
              <a:buChar char="•"/>
            </a:pPr>
            <a:r>
              <a:rPr lang="en-US">
                <a:solidFill>
                  <a:schemeClr val="bg1"/>
                </a:solidFill>
              </a:rPr>
              <a:t>Maintaining accuracy</a:t>
            </a:r>
          </a:p>
        </p:txBody>
      </p:sp>
    </p:spTree>
    <p:extLst>
      <p:ext uri="{BB962C8B-B14F-4D97-AF65-F5344CB8AC3E}">
        <p14:creationId xmlns:p14="http://schemas.microsoft.com/office/powerpoint/2010/main" val="13912232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67FB8-7948-B32D-CFE6-F7B92C5B2191}"/>
              </a:ext>
            </a:extLst>
          </p:cNvPr>
          <p:cNvSpPr>
            <a:spLocks noGrp="1"/>
          </p:cNvSpPr>
          <p:nvPr>
            <p:ph type="title"/>
          </p:nvPr>
        </p:nvSpPr>
        <p:spPr>
          <a:xfrm>
            <a:off x="1141413" y="609600"/>
            <a:ext cx="9905998" cy="842493"/>
          </a:xfrm>
        </p:spPr>
        <p:txBody>
          <a:bodyPr/>
          <a:lstStyle/>
          <a:p>
            <a:r>
              <a:rPr lang="en-US">
                <a:effectLst>
                  <a:glow rad="38100">
                    <a:prstClr val="black">
                      <a:lumMod val="65000"/>
                      <a:lumOff val="35000"/>
                      <a:alpha val="40000"/>
                    </a:prstClr>
                  </a:glow>
                  <a:outerShdw blurRad="28575" dist="38100" dir="14040000" algn="tl" rotWithShape="0">
                    <a:srgbClr val="000000">
                      <a:alpha val="25000"/>
                    </a:srgbClr>
                  </a:outerShdw>
                </a:effectLst>
              </a:rPr>
              <a:t>Customer feedback and review</a:t>
            </a:r>
            <a:endParaRPr lang="en-US"/>
          </a:p>
        </p:txBody>
      </p:sp>
      <p:sp>
        <p:nvSpPr>
          <p:cNvPr id="6" name="TextBox 5">
            <a:extLst>
              <a:ext uri="{FF2B5EF4-FFF2-40B4-BE49-F238E27FC236}">
                <a16:creationId xmlns:a16="http://schemas.microsoft.com/office/drawing/2014/main" id="{C06AEA67-B374-4763-6393-3F987B4B428B}"/>
              </a:ext>
            </a:extLst>
          </p:cNvPr>
          <p:cNvSpPr txBox="1"/>
          <p:nvPr/>
        </p:nvSpPr>
        <p:spPr>
          <a:xfrm>
            <a:off x="1059823" y="4153437"/>
            <a:ext cx="525887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Advantages:</a:t>
            </a:r>
          </a:p>
          <a:p>
            <a:pPr marL="285750" indent="-285750">
              <a:buFont typeface="Arial"/>
              <a:buChar char="•"/>
            </a:pPr>
            <a:r>
              <a:rPr lang="en-US"/>
              <a:t>Get customer review over the products.</a:t>
            </a:r>
          </a:p>
          <a:p>
            <a:pPr marL="285750" indent="-285750">
              <a:buFont typeface="Arial"/>
              <a:buChar char="•"/>
            </a:pPr>
            <a:r>
              <a:rPr lang="en-US"/>
              <a:t>Generate evaluation metrics (Ex: ROUGE)</a:t>
            </a:r>
          </a:p>
          <a:p>
            <a:pPr marL="285750" indent="-285750">
              <a:buFont typeface="Arial"/>
              <a:buChar char="•"/>
            </a:pPr>
            <a:r>
              <a:rPr lang="en-US"/>
              <a:t>Find special features</a:t>
            </a:r>
          </a:p>
        </p:txBody>
      </p:sp>
      <p:sp>
        <p:nvSpPr>
          <p:cNvPr id="3" name="TextBox 2">
            <a:extLst>
              <a:ext uri="{FF2B5EF4-FFF2-40B4-BE49-F238E27FC236}">
                <a16:creationId xmlns:a16="http://schemas.microsoft.com/office/drawing/2014/main" id="{4CAC7178-6EB1-4302-8CB1-6FB402BA9402}"/>
              </a:ext>
            </a:extLst>
          </p:cNvPr>
          <p:cNvSpPr txBox="1"/>
          <p:nvPr/>
        </p:nvSpPr>
        <p:spPr>
          <a:xfrm>
            <a:off x="906036" y="1719146"/>
            <a:ext cx="9896707"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sz="2400"/>
              <a:t>Collect short reviews and preprocessing</a:t>
            </a:r>
          </a:p>
          <a:p>
            <a:pPr marL="342900" indent="-342900">
              <a:buAutoNum type="arabicPeriod"/>
            </a:pPr>
            <a:r>
              <a:rPr lang="en-US" sz="2400"/>
              <a:t>Topic modeling</a:t>
            </a:r>
          </a:p>
          <a:p>
            <a:pPr marL="342900" indent="-342900">
              <a:buAutoNum type="arabicPeriod"/>
            </a:pPr>
            <a:r>
              <a:rPr lang="en-US" sz="2400"/>
              <a:t>Topic prediction</a:t>
            </a:r>
          </a:p>
          <a:p>
            <a:pPr marL="342900" indent="-342900">
              <a:buAutoNum type="arabicPeriod"/>
            </a:pPr>
            <a:r>
              <a:rPr lang="en-US" sz="2400"/>
              <a:t>Topic understanding &amp; sentiment analysis</a:t>
            </a:r>
          </a:p>
          <a:p>
            <a:pPr marL="342900" indent="-342900">
              <a:buAutoNum type="arabicPeriod"/>
            </a:pPr>
            <a:r>
              <a:rPr lang="en-US" sz="2400"/>
              <a:t>Summary generation</a:t>
            </a:r>
          </a:p>
        </p:txBody>
      </p:sp>
    </p:spTree>
    <p:extLst>
      <p:ext uri="{BB962C8B-B14F-4D97-AF65-F5344CB8AC3E}">
        <p14:creationId xmlns:p14="http://schemas.microsoft.com/office/powerpoint/2010/main" val="12109170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CF7FA-CE29-5467-F1FA-4463B0411952}"/>
              </a:ext>
            </a:extLst>
          </p:cNvPr>
          <p:cNvSpPr>
            <a:spLocks noGrp="1"/>
          </p:cNvSpPr>
          <p:nvPr>
            <p:ph type="title"/>
          </p:nvPr>
        </p:nvSpPr>
        <p:spPr>
          <a:xfrm>
            <a:off x="974179" y="714375"/>
            <a:ext cx="3332955" cy="5076826"/>
          </a:xfrm>
        </p:spPr>
        <p:txBody>
          <a:bodyPr vert="horz" lIns="91440" tIns="45720" rIns="91440" bIns="45720" rtlCol="0" anchor="ctr">
            <a:normAutofit/>
          </a:bodyPr>
          <a:lstStyle/>
          <a:p>
            <a:r>
              <a:rPr lang="en-US" sz="4000">
                <a:gradFill flip="none" rotWithShape="1">
                  <a:gsLst>
                    <a:gs pos="0">
                      <a:schemeClr val="tx1"/>
                    </a:gs>
                    <a:gs pos="100000">
                      <a:schemeClr val="tx1">
                        <a:lumMod val="65000"/>
                      </a:schemeClr>
                    </a:gs>
                  </a:gsLst>
                  <a:lin ang="5580000" scaled="0"/>
                  <a:tileRect/>
                </a:gradFill>
              </a:rPr>
              <a:t>PROS and cons</a:t>
            </a:r>
          </a:p>
        </p:txBody>
      </p:sp>
      <p:sp>
        <p:nvSpPr>
          <p:cNvPr id="10" name="Rectangle 9">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4" name="Straight Connector 13">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5" name="TextBox 4">
            <a:extLst>
              <a:ext uri="{FF2B5EF4-FFF2-40B4-BE49-F238E27FC236}">
                <a16:creationId xmlns:a16="http://schemas.microsoft.com/office/drawing/2014/main" id="{28832DFB-7A26-5E42-0D88-163E64F3DDFF}"/>
              </a:ext>
            </a:extLst>
          </p:cNvPr>
          <p:cNvSpPr txBox="1"/>
          <p:nvPr/>
        </p:nvSpPr>
        <p:spPr>
          <a:xfrm>
            <a:off x="4973046" y="714375"/>
            <a:ext cx="6253751" cy="507682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20000"/>
              </a:spcBef>
              <a:spcAft>
                <a:spcPts val="600"/>
              </a:spcAft>
              <a:buClr>
                <a:schemeClr val="tx1"/>
              </a:buClr>
              <a:buSzPct val="100000"/>
            </a:pPr>
            <a:r>
              <a:rPr lang="en-US" cap="small">
                <a:effectLst>
                  <a:glow rad="38100">
                    <a:schemeClr val="bg1">
                      <a:lumMod val="50000"/>
                      <a:lumOff val="50000"/>
                      <a:alpha val="20000"/>
                    </a:schemeClr>
                  </a:glow>
                  <a:outerShdw blurRad="44450" dist="12700" dir="13860000" algn="tl" rotWithShape="0">
                    <a:srgbClr val="000000">
                      <a:alpha val="20000"/>
                    </a:srgbClr>
                  </a:outerShdw>
                </a:effectLst>
              </a:rPr>
              <a:t>PROS : </a:t>
            </a:r>
            <a:endParaRPr lang="en-US"/>
          </a:p>
          <a:p>
            <a:pPr marL="285750" indent="-285750">
              <a:lnSpc>
                <a:spcPct val="90000"/>
              </a:lnSpc>
              <a:spcBef>
                <a:spcPct val="20000"/>
              </a:spcBef>
              <a:spcAft>
                <a:spcPts val="600"/>
              </a:spcAft>
              <a:buClr>
                <a:schemeClr val="tx1"/>
              </a:buClr>
              <a:buSzPct val="100000"/>
              <a:buFont typeface="Arial"/>
              <a:buChar char="•"/>
            </a:pPr>
            <a:r>
              <a:rPr lang="en-US" cap="small">
                <a:effectLst>
                  <a:glow rad="38100">
                    <a:schemeClr val="bg1">
                      <a:lumMod val="50000"/>
                      <a:lumOff val="50000"/>
                      <a:alpha val="20000"/>
                    </a:schemeClr>
                  </a:glow>
                  <a:outerShdw blurRad="44450" dist="12700" dir="13860000" algn="tl" rotWithShape="0">
                    <a:srgbClr val="000000">
                      <a:alpha val="20000"/>
                    </a:srgbClr>
                  </a:outerShdw>
                </a:effectLst>
              </a:rPr>
              <a:t>Quick and efficient </a:t>
            </a:r>
            <a:endParaRPr lang="en-US" cap="small">
              <a:effectLst>
                <a:glow rad="38100">
                  <a:prstClr val="black">
                    <a:lumMod val="50000"/>
                    <a:lumOff val="50000"/>
                    <a:alpha val="20000"/>
                  </a:prstClr>
                </a:glow>
                <a:outerShdw blurRad="44450" dist="12700" dir="13860000" algn="tl" rotWithShape="0">
                  <a:srgbClr val="000000">
                    <a:alpha val="20000"/>
                  </a:srgbClr>
                </a:outerShdw>
              </a:effectLst>
            </a:endParaRPr>
          </a:p>
          <a:p>
            <a:pPr marL="285750" indent="-285750">
              <a:lnSpc>
                <a:spcPct val="90000"/>
              </a:lnSpc>
              <a:spcBef>
                <a:spcPct val="20000"/>
              </a:spcBef>
              <a:spcAft>
                <a:spcPts val="600"/>
              </a:spcAft>
              <a:buClr>
                <a:schemeClr val="tx1"/>
              </a:buClr>
              <a:buSzPct val="100000"/>
              <a:buFont typeface="Arial"/>
              <a:buChar char="•"/>
            </a:pPr>
            <a:r>
              <a:rPr lang="en-US" cap="small">
                <a:effectLst>
                  <a:glow rad="38100">
                    <a:schemeClr val="bg1">
                      <a:lumMod val="50000"/>
                      <a:lumOff val="50000"/>
                      <a:alpha val="20000"/>
                    </a:schemeClr>
                  </a:glow>
                  <a:outerShdw blurRad="44450" dist="12700" dir="13860000" algn="tl" rotWithShape="0">
                    <a:srgbClr val="000000">
                      <a:alpha val="20000"/>
                    </a:srgbClr>
                  </a:outerShdw>
                </a:effectLst>
              </a:rPr>
              <a:t>Retrieval of information</a:t>
            </a:r>
            <a:endParaRPr lang="en-US" cap="small">
              <a:effectLst>
                <a:glow rad="38100">
                  <a:prstClr val="black">
                    <a:lumMod val="50000"/>
                    <a:lumOff val="50000"/>
                    <a:alpha val="20000"/>
                  </a:prstClr>
                </a:glow>
                <a:outerShdw blurRad="44450" dist="12700" dir="13860000" algn="tl" rotWithShape="0">
                  <a:srgbClr val="000000">
                    <a:alpha val="20000"/>
                  </a:srgbClr>
                </a:outerShdw>
              </a:effectLst>
            </a:endParaRPr>
          </a:p>
          <a:p>
            <a:pPr marL="285750" indent="-285750">
              <a:lnSpc>
                <a:spcPct val="90000"/>
              </a:lnSpc>
              <a:spcBef>
                <a:spcPct val="20000"/>
              </a:spcBef>
              <a:spcAft>
                <a:spcPts val="600"/>
              </a:spcAft>
              <a:buClr>
                <a:schemeClr val="tx1"/>
              </a:buClr>
              <a:buSzPct val="100000"/>
              <a:buFont typeface="Arial"/>
              <a:buChar char="•"/>
            </a:pPr>
            <a:r>
              <a:rPr lang="en-US" cap="small">
                <a:effectLst>
                  <a:glow rad="38100">
                    <a:schemeClr val="bg1">
                      <a:lumMod val="50000"/>
                      <a:lumOff val="50000"/>
                      <a:alpha val="20000"/>
                    </a:schemeClr>
                  </a:glow>
                  <a:outerShdw blurRad="44450" dist="12700" dir="13860000" algn="tl" rotWithShape="0">
                    <a:srgbClr val="000000">
                      <a:alpha val="20000"/>
                    </a:srgbClr>
                  </a:outerShdw>
                </a:effectLst>
              </a:rPr>
              <a:t>Multi-language summarization</a:t>
            </a:r>
            <a:endParaRPr lang="en-US" cap="small">
              <a:effectLst>
                <a:glow rad="38100">
                  <a:prstClr val="black">
                    <a:lumMod val="50000"/>
                    <a:lumOff val="50000"/>
                    <a:alpha val="20000"/>
                  </a:prstClr>
                </a:glow>
                <a:outerShdw blurRad="44450" dist="12700" dir="13860000" algn="tl" rotWithShape="0">
                  <a:srgbClr val="000000">
                    <a:alpha val="20000"/>
                  </a:srgbClr>
                </a:outerShdw>
              </a:effectLst>
            </a:endParaRPr>
          </a:p>
          <a:p>
            <a:pPr marL="285750" indent="-285750">
              <a:lnSpc>
                <a:spcPct val="90000"/>
              </a:lnSpc>
              <a:spcBef>
                <a:spcPct val="20000"/>
              </a:spcBef>
              <a:spcAft>
                <a:spcPts val="600"/>
              </a:spcAft>
              <a:buClr>
                <a:schemeClr val="tx1"/>
              </a:buClr>
              <a:buSzPct val="100000"/>
              <a:buFont typeface="Arial"/>
              <a:buChar char="•"/>
            </a:pPr>
            <a:r>
              <a:rPr lang="en-US" cap="small">
                <a:effectLst>
                  <a:glow rad="38100">
                    <a:schemeClr val="bg1">
                      <a:lumMod val="50000"/>
                      <a:lumOff val="50000"/>
                      <a:alpha val="20000"/>
                    </a:schemeClr>
                  </a:glow>
                  <a:outerShdw blurRad="44450" dist="12700" dir="13860000" algn="tl" rotWithShape="0">
                    <a:srgbClr val="000000">
                      <a:alpha val="20000"/>
                    </a:srgbClr>
                  </a:outerShdw>
                </a:effectLst>
              </a:rPr>
              <a:t>Automatic activity</a:t>
            </a:r>
            <a:endParaRPr lang="en-US" cap="small">
              <a:effectLst>
                <a:glow rad="38100">
                  <a:prstClr val="black">
                    <a:lumMod val="50000"/>
                    <a:lumOff val="50000"/>
                    <a:alpha val="20000"/>
                  </a:prstClr>
                </a:glow>
                <a:outerShdw blurRad="44450" dist="12700" dir="13860000" algn="tl" rotWithShape="0">
                  <a:srgbClr val="000000">
                    <a:alpha val="20000"/>
                  </a:srgbClr>
                </a:outerShdw>
              </a:effectLst>
            </a:endParaRPr>
          </a:p>
          <a:p>
            <a:pPr marL="285750" indent="-285750">
              <a:lnSpc>
                <a:spcPct val="90000"/>
              </a:lnSpc>
              <a:spcBef>
                <a:spcPct val="20000"/>
              </a:spcBef>
              <a:spcAft>
                <a:spcPts val="600"/>
              </a:spcAft>
              <a:buClr>
                <a:schemeClr val="tx1"/>
              </a:buClr>
              <a:buSzPct val="100000"/>
              <a:buFont typeface="Arial"/>
              <a:buChar char="•"/>
            </a:pPr>
            <a:endParaRPr lang="en-US" cap="small">
              <a:effectLst>
                <a:glow rad="38100">
                  <a:schemeClr val="bg1">
                    <a:lumMod val="50000"/>
                    <a:lumOff val="50000"/>
                    <a:alpha val="20000"/>
                  </a:schemeClr>
                </a:glow>
                <a:outerShdw blurRad="44450" dist="12700" dir="13860000" algn="tl" rotWithShape="0">
                  <a:srgbClr val="000000">
                    <a:alpha val="20000"/>
                  </a:srgbClr>
                </a:outerShdw>
              </a:effectLst>
            </a:endParaRPr>
          </a:p>
          <a:p>
            <a:pPr marL="285750" indent="-285750">
              <a:lnSpc>
                <a:spcPct val="90000"/>
              </a:lnSpc>
              <a:spcBef>
                <a:spcPct val="20000"/>
              </a:spcBef>
              <a:spcAft>
                <a:spcPts val="600"/>
              </a:spcAft>
              <a:buClr>
                <a:schemeClr val="tx1"/>
              </a:buClr>
              <a:buSzPct val="100000"/>
              <a:buFont typeface="Arial"/>
              <a:buChar char="•"/>
            </a:pPr>
            <a:endParaRPr lang="en-US" cap="small">
              <a:effectLst>
                <a:glow rad="38100">
                  <a:schemeClr val="bg1">
                    <a:lumMod val="50000"/>
                    <a:lumOff val="50000"/>
                    <a:alpha val="20000"/>
                  </a:schemeClr>
                </a:glow>
                <a:outerShdw blurRad="44450" dist="12700" dir="13860000" algn="tl" rotWithShape="0">
                  <a:srgbClr val="000000">
                    <a:alpha val="20000"/>
                  </a:srgbClr>
                </a:outerShdw>
              </a:effectLst>
            </a:endParaRPr>
          </a:p>
          <a:p>
            <a:pPr>
              <a:lnSpc>
                <a:spcPct val="90000"/>
              </a:lnSpc>
              <a:spcBef>
                <a:spcPct val="20000"/>
              </a:spcBef>
              <a:spcAft>
                <a:spcPts val="600"/>
              </a:spcAft>
              <a:buClr>
                <a:schemeClr val="tx1"/>
              </a:buClr>
              <a:buSzPct val="100000"/>
            </a:pPr>
            <a:r>
              <a:rPr lang="en-US" cap="small">
                <a:effectLst>
                  <a:glow rad="38100">
                    <a:schemeClr val="bg1">
                      <a:lumMod val="50000"/>
                      <a:lumOff val="50000"/>
                      <a:alpha val="20000"/>
                    </a:schemeClr>
                  </a:glow>
                  <a:outerShdw blurRad="44450" dist="12700" dir="13860000" algn="tl" rotWithShape="0">
                    <a:srgbClr val="000000">
                      <a:alpha val="20000"/>
                    </a:srgbClr>
                  </a:outerShdw>
                </a:effectLst>
              </a:rPr>
              <a:t>CONS:</a:t>
            </a:r>
            <a:endParaRPr lang="en-US" cap="small">
              <a:effectLst>
                <a:glow rad="38100">
                  <a:prstClr val="black">
                    <a:lumMod val="50000"/>
                    <a:lumOff val="50000"/>
                    <a:alpha val="20000"/>
                  </a:prstClr>
                </a:glow>
                <a:outerShdw blurRad="44450" dist="12700" dir="13860000" algn="tl" rotWithShape="0">
                  <a:srgbClr val="000000">
                    <a:alpha val="20000"/>
                  </a:srgbClr>
                </a:outerShdw>
              </a:effectLst>
            </a:endParaRPr>
          </a:p>
          <a:p>
            <a:pPr marL="285750" indent="-285750">
              <a:lnSpc>
                <a:spcPct val="90000"/>
              </a:lnSpc>
              <a:spcBef>
                <a:spcPct val="20000"/>
              </a:spcBef>
              <a:spcAft>
                <a:spcPts val="600"/>
              </a:spcAft>
              <a:buClr>
                <a:schemeClr val="tx1"/>
              </a:buClr>
              <a:buSzPct val="100000"/>
              <a:buFont typeface="Arial"/>
              <a:buChar char="•"/>
            </a:pPr>
            <a:r>
              <a:rPr lang="en-US" cap="small">
                <a:effectLst>
                  <a:glow rad="38100">
                    <a:schemeClr val="bg1">
                      <a:lumMod val="50000"/>
                      <a:lumOff val="50000"/>
                      <a:alpha val="20000"/>
                    </a:schemeClr>
                  </a:glow>
                  <a:outerShdw blurRad="44450" dist="12700" dir="13860000" algn="tl" rotWithShape="0">
                    <a:srgbClr val="000000">
                      <a:alpha val="20000"/>
                    </a:srgbClr>
                  </a:outerShdw>
                </a:effectLst>
              </a:rPr>
              <a:t>Loss of meaning</a:t>
            </a:r>
            <a:endParaRPr lang="en-US" cap="small">
              <a:effectLst>
                <a:glow rad="38100">
                  <a:prstClr val="black">
                    <a:lumMod val="50000"/>
                    <a:lumOff val="50000"/>
                    <a:alpha val="20000"/>
                  </a:prstClr>
                </a:glow>
                <a:outerShdw blurRad="44450" dist="12700" dir="13860000" algn="tl" rotWithShape="0">
                  <a:srgbClr val="000000">
                    <a:alpha val="20000"/>
                  </a:srgbClr>
                </a:outerShdw>
              </a:effectLst>
            </a:endParaRPr>
          </a:p>
          <a:p>
            <a:pPr marL="285750" indent="-285750">
              <a:lnSpc>
                <a:spcPct val="90000"/>
              </a:lnSpc>
              <a:spcBef>
                <a:spcPct val="20000"/>
              </a:spcBef>
              <a:spcAft>
                <a:spcPts val="600"/>
              </a:spcAft>
              <a:buClr>
                <a:schemeClr val="tx1"/>
              </a:buClr>
              <a:buSzPct val="100000"/>
              <a:buFont typeface="Arial"/>
              <a:buChar char="•"/>
            </a:pPr>
            <a:r>
              <a:rPr lang="en-US" cap="small">
                <a:effectLst>
                  <a:glow rad="38100">
                    <a:schemeClr val="bg1">
                      <a:lumMod val="50000"/>
                      <a:lumOff val="50000"/>
                      <a:alpha val="20000"/>
                    </a:schemeClr>
                  </a:glow>
                  <a:outerShdw blurRad="44450" dist="12700" dir="13860000" algn="tl" rotWithShape="0">
                    <a:srgbClr val="000000">
                      <a:alpha val="20000"/>
                    </a:srgbClr>
                  </a:outerShdw>
                </a:effectLst>
              </a:rPr>
              <a:t>Sensitivity</a:t>
            </a:r>
            <a:endParaRPr lang="en-US" cap="small">
              <a:effectLst>
                <a:glow rad="38100">
                  <a:prstClr val="black">
                    <a:lumMod val="50000"/>
                    <a:lumOff val="50000"/>
                    <a:alpha val="20000"/>
                  </a:prstClr>
                </a:glow>
                <a:outerShdw blurRad="44450" dist="12700" dir="13860000" algn="tl" rotWithShape="0">
                  <a:srgbClr val="000000">
                    <a:alpha val="20000"/>
                  </a:srgbClr>
                </a:outerShdw>
              </a:effectLst>
            </a:endParaRPr>
          </a:p>
          <a:p>
            <a:pPr marL="285750" indent="-285750">
              <a:lnSpc>
                <a:spcPct val="90000"/>
              </a:lnSpc>
              <a:spcBef>
                <a:spcPct val="20000"/>
              </a:spcBef>
              <a:spcAft>
                <a:spcPts val="600"/>
              </a:spcAft>
              <a:buClr>
                <a:schemeClr val="tx1"/>
              </a:buClr>
              <a:buSzPct val="100000"/>
              <a:buFont typeface="Arial"/>
              <a:buChar char="•"/>
            </a:pPr>
            <a:r>
              <a:rPr lang="en-US" cap="small">
                <a:effectLst>
                  <a:glow rad="38100">
                    <a:schemeClr val="bg1">
                      <a:lumMod val="50000"/>
                      <a:lumOff val="50000"/>
                      <a:alpha val="20000"/>
                    </a:schemeClr>
                  </a:glow>
                  <a:outerShdw blurRad="44450" dist="12700" dir="13860000" algn="tl" rotWithShape="0">
                    <a:srgbClr val="000000">
                      <a:alpha val="20000"/>
                    </a:srgbClr>
                  </a:outerShdw>
                </a:effectLst>
              </a:rPr>
              <a:t>Biased information</a:t>
            </a:r>
            <a:endParaRPr lang="en-US" cap="small">
              <a:effectLst>
                <a:glow rad="38100">
                  <a:prstClr val="black">
                    <a:lumMod val="50000"/>
                    <a:lumOff val="50000"/>
                    <a:alpha val="20000"/>
                  </a:prstClr>
                </a:glow>
                <a:outerShdw blurRad="44450" dist="12700" dir="13860000" algn="tl" rotWithShape="0">
                  <a:srgbClr val="000000">
                    <a:alpha val="20000"/>
                  </a:srgbClr>
                </a:outerShdw>
              </a:effectLst>
            </a:endParaRPr>
          </a:p>
          <a:p>
            <a:pPr marL="285750" indent="-285750">
              <a:lnSpc>
                <a:spcPct val="90000"/>
              </a:lnSpc>
              <a:spcBef>
                <a:spcPct val="20000"/>
              </a:spcBef>
              <a:spcAft>
                <a:spcPts val="600"/>
              </a:spcAft>
              <a:buClr>
                <a:schemeClr val="tx1"/>
              </a:buClr>
              <a:buSzPct val="100000"/>
              <a:buFont typeface="Arial"/>
              <a:buChar char="•"/>
            </a:pPr>
            <a:r>
              <a:rPr lang="en-US" cap="small">
                <a:effectLst>
                  <a:glow rad="38100">
                    <a:schemeClr val="bg1">
                      <a:lumMod val="50000"/>
                      <a:lumOff val="50000"/>
                      <a:alpha val="20000"/>
                    </a:schemeClr>
                  </a:glow>
                  <a:outerShdw blurRad="44450" dist="12700" dir="13860000" algn="tl" rotWithShape="0">
                    <a:srgbClr val="000000">
                      <a:alpha val="20000"/>
                    </a:srgbClr>
                  </a:outerShdw>
                </a:effectLst>
              </a:rPr>
              <a:t>Named Entity and Resolution of Coreferences</a:t>
            </a:r>
            <a:endParaRPr lang="en-US" cap="small">
              <a:effectLst>
                <a:glow rad="38100">
                  <a:prstClr val="black">
                    <a:lumMod val="50000"/>
                    <a:lumOff val="50000"/>
                    <a:alpha val="20000"/>
                  </a:prstClr>
                </a:glow>
                <a:outerShdw blurRad="44450" dist="12700" dir="13860000" algn="tl" rotWithShape="0">
                  <a:srgbClr val="000000">
                    <a:alpha val="20000"/>
                  </a:srgbClr>
                </a:outerShdw>
              </a:effectLst>
            </a:endParaRPr>
          </a:p>
          <a:p>
            <a:pPr marL="285750" indent="-285750">
              <a:lnSpc>
                <a:spcPct val="90000"/>
              </a:lnSpc>
              <a:spcBef>
                <a:spcPct val="20000"/>
              </a:spcBef>
              <a:spcAft>
                <a:spcPts val="600"/>
              </a:spcAft>
              <a:buClr>
                <a:schemeClr val="tx1"/>
              </a:buClr>
              <a:buSzPct val="100000"/>
              <a:buFont typeface="Arial"/>
              <a:buChar char="•"/>
            </a:pPr>
            <a:r>
              <a:rPr lang="en-US" cap="small">
                <a:effectLst>
                  <a:glow rad="38100">
                    <a:schemeClr val="bg1">
                      <a:lumMod val="50000"/>
                      <a:lumOff val="50000"/>
                      <a:alpha val="20000"/>
                    </a:schemeClr>
                  </a:glow>
                  <a:outerShdw blurRad="44450" dist="12700" dir="13860000" algn="tl" rotWithShape="0">
                    <a:srgbClr val="000000">
                      <a:alpha val="20000"/>
                    </a:srgbClr>
                  </a:outerShdw>
                </a:effectLst>
              </a:rPr>
              <a:t>Limitations</a:t>
            </a:r>
            <a:endParaRPr lang="en-US" cap="small">
              <a:effectLst>
                <a:glow rad="38100">
                  <a:prstClr val="black">
                    <a:lumMod val="50000"/>
                    <a:lumOff val="50000"/>
                    <a:alpha val="20000"/>
                  </a:prstClr>
                </a:glow>
                <a:outerShdw blurRad="44450" dist="12700" dir="13860000" algn="tl" rotWithShape="0">
                  <a:srgbClr val="000000">
                    <a:alpha val="20000"/>
                  </a:srgbClr>
                </a:outerShdw>
              </a:effectLst>
            </a:endParaRPr>
          </a:p>
          <a:p>
            <a:pPr marL="285750" indent="-285750">
              <a:lnSpc>
                <a:spcPct val="90000"/>
              </a:lnSpc>
              <a:spcBef>
                <a:spcPct val="20000"/>
              </a:spcBef>
              <a:spcAft>
                <a:spcPts val="600"/>
              </a:spcAft>
              <a:buClr>
                <a:schemeClr val="tx1"/>
              </a:buClr>
              <a:buSzPct val="100000"/>
              <a:buFont typeface="Arial"/>
              <a:buChar char="•"/>
            </a:pPr>
            <a:endParaRPr lang="en-US" cap="small">
              <a:effectLst>
                <a:glow rad="38100">
                  <a:schemeClr val="bg1">
                    <a:lumMod val="50000"/>
                    <a:lumOff val="50000"/>
                    <a:alpha val="20000"/>
                  </a:schemeClr>
                </a:glow>
                <a:outerShdw blurRad="44450" dist="12700" dir="13860000" algn="tl" rotWithShape="0">
                  <a:srgbClr val="000000">
                    <a:alpha val="20000"/>
                  </a:srgbClr>
                </a:outerShdw>
              </a:effectLst>
            </a:endParaRPr>
          </a:p>
          <a:p>
            <a:pPr marL="285750" indent="-285750">
              <a:lnSpc>
                <a:spcPct val="90000"/>
              </a:lnSpc>
              <a:spcBef>
                <a:spcPct val="20000"/>
              </a:spcBef>
              <a:spcAft>
                <a:spcPts val="600"/>
              </a:spcAft>
              <a:buClr>
                <a:schemeClr val="tx1"/>
              </a:buClr>
              <a:buSzPct val="100000"/>
              <a:buFont typeface="Arial"/>
              <a:buChar char="•"/>
            </a:pPr>
            <a:endParaRPr lang="en-US" cap="small">
              <a:effectLst>
                <a:glow rad="38100">
                  <a:schemeClr val="bg1">
                    <a:lumMod val="50000"/>
                    <a:lumOff val="50000"/>
                    <a:alpha val="20000"/>
                  </a:schemeClr>
                </a:glow>
                <a:outerShdw blurRad="44450" dist="12700" dir="13860000" algn="tl" rotWithShape="0">
                  <a:srgbClr val="000000">
                    <a:alpha val="20000"/>
                  </a:srgbClr>
                </a:outerShdw>
              </a:effectLst>
            </a:endParaRPr>
          </a:p>
        </p:txBody>
      </p:sp>
    </p:spTree>
    <p:extLst>
      <p:ext uri="{BB962C8B-B14F-4D97-AF65-F5344CB8AC3E}">
        <p14:creationId xmlns:p14="http://schemas.microsoft.com/office/powerpoint/2010/main" val="49461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90F3EE-0CD1-4520-B020-4E1DF3141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9EFDE1E9-7FE0-45CA-9DE2-237F77319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270840"/>
          </a:xfrm>
          <a:custGeom>
            <a:avLst/>
            <a:gdLst>
              <a:gd name="connsiteX0" fmla="*/ 0 w 12192000"/>
              <a:gd name="connsiteY0" fmla="*/ 0 h 2270840"/>
              <a:gd name="connsiteX1" fmla="*/ 12192000 w 12192000"/>
              <a:gd name="connsiteY1" fmla="*/ 0 h 2270840"/>
              <a:gd name="connsiteX2" fmla="*/ 12192000 w 12192000"/>
              <a:gd name="connsiteY2" fmla="*/ 519831 h 2270840"/>
              <a:gd name="connsiteX3" fmla="*/ 12192000 w 12192000"/>
              <a:gd name="connsiteY3" fmla="*/ 744794 h 2270840"/>
              <a:gd name="connsiteX4" fmla="*/ 12192000 w 12192000"/>
              <a:gd name="connsiteY4" fmla="*/ 1754022 h 2270840"/>
              <a:gd name="connsiteX5" fmla="*/ 11957522 w 12192000"/>
              <a:gd name="connsiteY5" fmla="*/ 1797924 h 2270840"/>
              <a:gd name="connsiteX6" fmla="*/ 11679973 w 12192000"/>
              <a:gd name="connsiteY6" fmla="*/ 1847668 h 2270840"/>
              <a:gd name="connsiteX7" fmla="*/ 11401197 w 12192000"/>
              <a:gd name="connsiteY7" fmla="*/ 1896361 h 2270840"/>
              <a:gd name="connsiteX8" fmla="*/ 11121192 w 12192000"/>
              <a:gd name="connsiteY8" fmla="*/ 1938047 h 2270840"/>
              <a:gd name="connsiteX9" fmla="*/ 10842416 w 12192000"/>
              <a:gd name="connsiteY9" fmla="*/ 1980084 h 2270840"/>
              <a:gd name="connsiteX10" fmla="*/ 10562411 w 12192000"/>
              <a:gd name="connsiteY10" fmla="*/ 2019319 h 2270840"/>
              <a:gd name="connsiteX11" fmla="*/ 10286091 w 12192000"/>
              <a:gd name="connsiteY11" fmla="*/ 2052948 h 2270840"/>
              <a:gd name="connsiteX12" fmla="*/ 10006086 w 12192000"/>
              <a:gd name="connsiteY12" fmla="*/ 2084826 h 2270840"/>
              <a:gd name="connsiteX13" fmla="*/ 9727310 w 12192000"/>
              <a:gd name="connsiteY13" fmla="*/ 2113902 h 2270840"/>
              <a:gd name="connsiteX14" fmla="*/ 9453445 w 12192000"/>
              <a:gd name="connsiteY14" fmla="*/ 2139124 h 2270840"/>
              <a:gd name="connsiteX15" fmla="*/ 9175897 w 12192000"/>
              <a:gd name="connsiteY15" fmla="*/ 2164346 h 2270840"/>
              <a:gd name="connsiteX16" fmla="*/ 8902033 w 12192000"/>
              <a:gd name="connsiteY16" fmla="*/ 2185365 h 2270840"/>
              <a:gd name="connsiteX17" fmla="*/ 8628169 w 12192000"/>
              <a:gd name="connsiteY17" fmla="*/ 2201829 h 2270840"/>
              <a:gd name="connsiteX18" fmla="*/ 8355533 w 12192000"/>
              <a:gd name="connsiteY18" fmla="*/ 2218995 h 2270840"/>
              <a:gd name="connsiteX19" fmla="*/ 8085353 w 12192000"/>
              <a:gd name="connsiteY19" fmla="*/ 2233357 h 2270840"/>
              <a:gd name="connsiteX20" fmla="*/ 7817629 w 12192000"/>
              <a:gd name="connsiteY20" fmla="*/ 2243516 h 2270840"/>
              <a:gd name="connsiteX21" fmla="*/ 7549905 w 12192000"/>
              <a:gd name="connsiteY21" fmla="*/ 2252274 h 2270840"/>
              <a:gd name="connsiteX22" fmla="*/ 7284638 w 12192000"/>
              <a:gd name="connsiteY22" fmla="*/ 2260681 h 2270840"/>
              <a:gd name="connsiteX23" fmla="*/ 7023055 w 12192000"/>
              <a:gd name="connsiteY23" fmla="*/ 2264535 h 2270840"/>
              <a:gd name="connsiteX24" fmla="*/ 6761472 w 12192000"/>
              <a:gd name="connsiteY24" fmla="*/ 2268738 h 2270840"/>
              <a:gd name="connsiteX25" fmla="*/ 6503573 w 12192000"/>
              <a:gd name="connsiteY25" fmla="*/ 2270840 h 2270840"/>
              <a:gd name="connsiteX26" fmla="*/ 6248130 w 12192000"/>
              <a:gd name="connsiteY26" fmla="*/ 2268738 h 2270840"/>
              <a:gd name="connsiteX27" fmla="*/ 5995144 w 12192000"/>
              <a:gd name="connsiteY27" fmla="*/ 2268738 h 2270840"/>
              <a:gd name="connsiteX28" fmla="*/ 5744613 w 12192000"/>
              <a:gd name="connsiteY28" fmla="*/ 2264535 h 2270840"/>
              <a:gd name="connsiteX29" fmla="*/ 5498995 w 12192000"/>
              <a:gd name="connsiteY29" fmla="*/ 2258229 h 2270840"/>
              <a:gd name="connsiteX30" fmla="*/ 5255834 w 12192000"/>
              <a:gd name="connsiteY30" fmla="*/ 2252274 h 2270840"/>
              <a:gd name="connsiteX31" fmla="*/ 5017584 w 12192000"/>
              <a:gd name="connsiteY31" fmla="*/ 2245618 h 2270840"/>
              <a:gd name="connsiteX32" fmla="*/ 4780562 w 12192000"/>
              <a:gd name="connsiteY32" fmla="*/ 2235459 h 2270840"/>
              <a:gd name="connsiteX33" fmla="*/ 4547227 w 12192000"/>
              <a:gd name="connsiteY33" fmla="*/ 2224599 h 2270840"/>
              <a:gd name="connsiteX34" fmla="*/ 4318800 w 12192000"/>
              <a:gd name="connsiteY34" fmla="*/ 2214791 h 2270840"/>
              <a:gd name="connsiteX35" fmla="*/ 3873004 w 12192000"/>
              <a:gd name="connsiteY35" fmla="*/ 2187116 h 2270840"/>
              <a:gd name="connsiteX36" fmla="*/ 3445628 w 12192000"/>
              <a:gd name="connsiteY36" fmla="*/ 2157691 h 2270840"/>
              <a:gd name="connsiteX37" fmla="*/ 3035446 w 12192000"/>
              <a:gd name="connsiteY37" fmla="*/ 2126863 h 2270840"/>
              <a:gd name="connsiteX38" fmla="*/ 2647370 w 12192000"/>
              <a:gd name="connsiteY38" fmla="*/ 2092884 h 2270840"/>
              <a:gd name="connsiteX39" fmla="*/ 2276487 w 12192000"/>
              <a:gd name="connsiteY39" fmla="*/ 2057502 h 2270840"/>
              <a:gd name="connsiteX40" fmla="*/ 1932621 w 12192000"/>
              <a:gd name="connsiteY40" fmla="*/ 2019319 h 2270840"/>
              <a:gd name="connsiteX41" fmla="*/ 1609634 w 12192000"/>
              <a:gd name="connsiteY41" fmla="*/ 1981836 h 2270840"/>
              <a:gd name="connsiteX42" fmla="*/ 1312435 w 12192000"/>
              <a:gd name="connsiteY42" fmla="*/ 1944353 h 2270840"/>
              <a:gd name="connsiteX43" fmla="*/ 1039799 w 12192000"/>
              <a:gd name="connsiteY43" fmla="*/ 1908972 h 2270840"/>
              <a:gd name="connsiteX44" fmla="*/ 797865 w 12192000"/>
              <a:gd name="connsiteY44" fmla="*/ 1875342 h 2270840"/>
              <a:gd name="connsiteX45" fmla="*/ 579265 w 12192000"/>
              <a:gd name="connsiteY45" fmla="*/ 1843464 h 2270840"/>
              <a:gd name="connsiteX46" fmla="*/ 395052 w 12192000"/>
              <a:gd name="connsiteY46" fmla="*/ 1816841 h 2270840"/>
              <a:gd name="connsiteX47" fmla="*/ 240312 w 12192000"/>
              <a:gd name="connsiteY47" fmla="*/ 1791618 h 2270840"/>
              <a:gd name="connsiteX48" fmla="*/ 27853 w 12192000"/>
              <a:gd name="connsiteY48" fmla="*/ 1755537 h 2270840"/>
              <a:gd name="connsiteX49" fmla="*/ 0 w 12192000"/>
              <a:gd name="connsiteY49" fmla="*/ 1750824 h 2270840"/>
              <a:gd name="connsiteX50" fmla="*/ 0 w 12192000"/>
              <a:gd name="connsiteY50" fmla="*/ 744794 h 2270840"/>
              <a:gd name="connsiteX51" fmla="*/ 0 w 12192000"/>
              <a:gd name="connsiteY51" fmla="*/ 519831 h 227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27084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50000"/>
              </a:prstClr>
            </a:outerShdw>
          </a:effectLst>
        </p:spPr>
        <p:style>
          <a:lnRef idx="2">
            <a:schemeClr val="accent1">
              <a:shade val="50000"/>
            </a:schemeClr>
          </a:lnRef>
          <a:fillRef idx="1003">
            <a:schemeClr val="dk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15BA1D8-182D-9736-1C90-4FCE357565DA}"/>
              </a:ext>
            </a:extLst>
          </p:cNvPr>
          <p:cNvSpPr>
            <a:spLocks noGrp="1"/>
          </p:cNvSpPr>
          <p:nvPr>
            <p:ph type="title"/>
          </p:nvPr>
        </p:nvSpPr>
        <p:spPr>
          <a:xfrm>
            <a:off x="1141413" y="609600"/>
            <a:ext cx="9905998" cy="1065451"/>
          </a:xfrm>
        </p:spPr>
        <p:txBody>
          <a:bodyPr vert="horz" lIns="91440" tIns="45720" rIns="91440" bIns="45720" rtlCol="0" anchor="ctr">
            <a:normAutofit/>
          </a:bodyPr>
          <a:lstStyle/>
          <a:p>
            <a:pPr algn="ctr"/>
            <a:r>
              <a:rPr lang="en-US">
                <a:solidFill>
                  <a:srgbClr val="BFBFBF"/>
                </a:solidFill>
              </a:rPr>
              <a:t>CHALLENGES</a:t>
            </a:r>
          </a:p>
        </p:txBody>
      </p:sp>
      <p:sp>
        <p:nvSpPr>
          <p:cNvPr id="3" name="TextBox 2">
            <a:extLst>
              <a:ext uri="{FF2B5EF4-FFF2-40B4-BE49-F238E27FC236}">
                <a16:creationId xmlns:a16="http://schemas.microsoft.com/office/drawing/2014/main" id="{167EE39F-A8A2-844D-8B3F-1A44B788ECBE}"/>
              </a:ext>
            </a:extLst>
          </p:cNvPr>
          <p:cNvSpPr txBox="1"/>
          <p:nvPr/>
        </p:nvSpPr>
        <p:spPr>
          <a:xfrm>
            <a:off x="1141413" y="2666999"/>
            <a:ext cx="9905998" cy="3124201"/>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20000"/>
              </a:spcBef>
              <a:spcAft>
                <a:spcPts val="600"/>
              </a:spcAft>
              <a:buClr>
                <a:schemeClr val="tx1"/>
              </a:buClr>
              <a:buSzPct val="100000"/>
            </a:pPr>
            <a:r>
              <a:rPr lang="en-US" sz="17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Although the technology continues to improve in performance, it falls short of human-derived summarization for the following reasons:</a:t>
            </a:r>
            <a:endParaRPr lang="en-US"/>
          </a:p>
          <a:p>
            <a:pPr marL="285750" indent="-285750">
              <a:lnSpc>
                <a:spcPct val="90000"/>
              </a:lnSpc>
              <a:spcBef>
                <a:spcPct val="20000"/>
              </a:spcBef>
              <a:spcAft>
                <a:spcPts val="600"/>
              </a:spcAft>
              <a:buClr>
                <a:schemeClr val="tx1"/>
              </a:buClr>
              <a:buSzPct val="100000"/>
              <a:buFont typeface="Arial"/>
              <a:buChar char="•"/>
            </a:pPr>
            <a:r>
              <a:rPr lang="en-US" sz="1700" b="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Quality:</a:t>
            </a:r>
            <a:r>
              <a:rPr lang="en-US" sz="17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The extraction approach is well-established but produces summaries that are further removed from the quality of human-generated summaries.</a:t>
            </a:r>
            <a:endParaRPr lang="en-US" sz="1700" cap="small">
              <a:gradFill flip="none" rotWithShape="1">
                <a:gsLst>
                  <a:gs pos="0">
                    <a:schemeClr val="tx1"/>
                  </a:gs>
                  <a:gs pos="100000">
                    <a:schemeClr val="tx1">
                      <a:lumMod val="75000"/>
                    </a:schemeClr>
                  </a:gs>
                </a:gsLst>
                <a:lin ang="5580000" scaled="0"/>
                <a:tileRect/>
              </a:gradFill>
              <a:effectLst>
                <a:glow rad="38100">
                  <a:prstClr val="white">
                    <a:lumMod val="50000"/>
                    <a:lumOff val="50000"/>
                    <a:alpha val="20000"/>
                  </a:prstClr>
                </a:glow>
                <a:outerShdw blurRad="44450" dist="12700" dir="13860000" algn="tl" rotWithShape="0">
                  <a:srgbClr val="000000">
                    <a:alpha val="20000"/>
                  </a:srgbClr>
                </a:outerShdw>
              </a:effectLst>
            </a:endParaRPr>
          </a:p>
          <a:p>
            <a:pPr marL="285750" indent="-285750">
              <a:lnSpc>
                <a:spcPct val="90000"/>
              </a:lnSpc>
              <a:spcBef>
                <a:spcPct val="20000"/>
              </a:spcBef>
              <a:spcAft>
                <a:spcPts val="600"/>
              </a:spcAft>
              <a:buClr>
                <a:schemeClr val="tx1"/>
              </a:buClr>
              <a:buSzPct val="100000"/>
              <a:buFont typeface="Arial"/>
              <a:buChar char="•"/>
            </a:pPr>
            <a:r>
              <a:rPr lang="en-US" sz="1700" b="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Contextualization:</a:t>
            </a:r>
            <a:r>
              <a:rPr lang="en-US" sz="17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The abstraction approach has emerged in recent years and produces summaries that are closer to human-generated summaries. However, it requires training in context and is therefore more challenging and costly to apply.</a:t>
            </a:r>
            <a:endParaRPr lang="en-US" sz="1700" cap="small">
              <a:gradFill flip="none" rotWithShape="1">
                <a:gsLst>
                  <a:gs pos="0">
                    <a:schemeClr val="tx1"/>
                  </a:gs>
                  <a:gs pos="100000">
                    <a:schemeClr val="tx1">
                      <a:lumMod val="75000"/>
                    </a:schemeClr>
                  </a:gs>
                </a:gsLst>
                <a:lin ang="5580000" scaled="0"/>
                <a:tileRect/>
              </a:gradFill>
              <a:effectLst>
                <a:glow rad="38100">
                  <a:prstClr val="white">
                    <a:lumMod val="50000"/>
                    <a:lumOff val="50000"/>
                    <a:alpha val="20000"/>
                  </a:prstClr>
                </a:glow>
                <a:outerShdw blurRad="44450" dist="12700" dir="13860000" algn="tl" rotWithShape="0">
                  <a:srgbClr val="000000">
                    <a:alpha val="20000"/>
                  </a:srgbClr>
                </a:outerShdw>
              </a:effectLst>
            </a:endParaRPr>
          </a:p>
          <a:p>
            <a:pPr marL="285750" indent="-285750">
              <a:lnSpc>
                <a:spcPct val="90000"/>
              </a:lnSpc>
              <a:spcBef>
                <a:spcPct val="20000"/>
              </a:spcBef>
              <a:spcAft>
                <a:spcPts val="600"/>
              </a:spcAft>
              <a:buClr>
                <a:schemeClr val="tx1"/>
              </a:buClr>
              <a:buSzPct val="100000"/>
              <a:buFont typeface="Arial"/>
              <a:buChar char="•"/>
            </a:pPr>
            <a:r>
              <a:rPr lang="en-US" sz="1700" b="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Omission of key information: </a:t>
            </a:r>
            <a:r>
              <a:rPr lang="en-US" sz="17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Missing vital information from a summary reduces the quality of insight needed from the source document, adversely impacting analysis, decision, and action. Such risks are intolerable in many vertical industries and functional domains, such as compliance within banking or research within life sciences and healthcare.</a:t>
            </a:r>
            <a:endParaRPr lang="en-US" sz="1700" cap="small">
              <a:gradFill flip="none" rotWithShape="1">
                <a:gsLst>
                  <a:gs pos="0">
                    <a:schemeClr val="tx1"/>
                  </a:gs>
                  <a:gs pos="100000">
                    <a:schemeClr val="tx1">
                      <a:lumMod val="75000"/>
                    </a:schemeClr>
                  </a:gs>
                </a:gsLst>
                <a:lin ang="5580000" scaled="0"/>
                <a:tileRect/>
              </a:gradFill>
              <a:effectLst>
                <a:glow rad="38100">
                  <a:prstClr val="white">
                    <a:lumMod val="50000"/>
                    <a:lumOff val="50000"/>
                    <a:alpha val="20000"/>
                  </a:prstClr>
                </a:glow>
                <a:outerShdw blurRad="44450" dist="12700" dir="13860000" algn="tl" rotWithShape="0">
                  <a:srgbClr val="000000">
                    <a:alpha val="20000"/>
                  </a:srgbClr>
                </a:outerShdw>
              </a:effectLst>
            </a:endParaRPr>
          </a:p>
          <a:p>
            <a:pPr>
              <a:lnSpc>
                <a:spcPct val="90000"/>
              </a:lnSpc>
              <a:spcBef>
                <a:spcPct val="20000"/>
              </a:spcBef>
              <a:spcAft>
                <a:spcPts val="600"/>
              </a:spcAft>
              <a:buClr>
                <a:schemeClr val="tx1"/>
              </a:buClr>
              <a:buSzPct val="100000"/>
              <a:buFont typeface="Arial"/>
              <a:buChar char="•"/>
            </a:pPr>
            <a:endParaRPr lang="en-US" sz="17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p:spTree>
    <p:extLst>
      <p:ext uri="{BB962C8B-B14F-4D97-AF65-F5344CB8AC3E}">
        <p14:creationId xmlns:p14="http://schemas.microsoft.com/office/powerpoint/2010/main" val="2027332638"/>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90F3EE-0CD1-4520-B020-4E1DF3141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9EFDE1E9-7FE0-45CA-9DE2-237F77319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270840"/>
          </a:xfrm>
          <a:custGeom>
            <a:avLst/>
            <a:gdLst>
              <a:gd name="connsiteX0" fmla="*/ 0 w 12192000"/>
              <a:gd name="connsiteY0" fmla="*/ 0 h 2270840"/>
              <a:gd name="connsiteX1" fmla="*/ 12192000 w 12192000"/>
              <a:gd name="connsiteY1" fmla="*/ 0 h 2270840"/>
              <a:gd name="connsiteX2" fmla="*/ 12192000 w 12192000"/>
              <a:gd name="connsiteY2" fmla="*/ 519831 h 2270840"/>
              <a:gd name="connsiteX3" fmla="*/ 12192000 w 12192000"/>
              <a:gd name="connsiteY3" fmla="*/ 744794 h 2270840"/>
              <a:gd name="connsiteX4" fmla="*/ 12192000 w 12192000"/>
              <a:gd name="connsiteY4" fmla="*/ 1754022 h 2270840"/>
              <a:gd name="connsiteX5" fmla="*/ 11957522 w 12192000"/>
              <a:gd name="connsiteY5" fmla="*/ 1797924 h 2270840"/>
              <a:gd name="connsiteX6" fmla="*/ 11679973 w 12192000"/>
              <a:gd name="connsiteY6" fmla="*/ 1847668 h 2270840"/>
              <a:gd name="connsiteX7" fmla="*/ 11401197 w 12192000"/>
              <a:gd name="connsiteY7" fmla="*/ 1896361 h 2270840"/>
              <a:gd name="connsiteX8" fmla="*/ 11121192 w 12192000"/>
              <a:gd name="connsiteY8" fmla="*/ 1938047 h 2270840"/>
              <a:gd name="connsiteX9" fmla="*/ 10842416 w 12192000"/>
              <a:gd name="connsiteY9" fmla="*/ 1980084 h 2270840"/>
              <a:gd name="connsiteX10" fmla="*/ 10562411 w 12192000"/>
              <a:gd name="connsiteY10" fmla="*/ 2019319 h 2270840"/>
              <a:gd name="connsiteX11" fmla="*/ 10286091 w 12192000"/>
              <a:gd name="connsiteY11" fmla="*/ 2052948 h 2270840"/>
              <a:gd name="connsiteX12" fmla="*/ 10006086 w 12192000"/>
              <a:gd name="connsiteY12" fmla="*/ 2084826 h 2270840"/>
              <a:gd name="connsiteX13" fmla="*/ 9727310 w 12192000"/>
              <a:gd name="connsiteY13" fmla="*/ 2113902 h 2270840"/>
              <a:gd name="connsiteX14" fmla="*/ 9453445 w 12192000"/>
              <a:gd name="connsiteY14" fmla="*/ 2139124 h 2270840"/>
              <a:gd name="connsiteX15" fmla="*/ 9175897 w 12192000"/>
              <a:gd name="connsiteY15" fmla="*/ 2164346 h 2270840"/>
              <a:gd name="connsiteX16" fmla="*/ 8902033 w 12192000"/>
              <a:gd name="connsiteY16" fmla="*/ 2185365 h 2270840"/>
              <a:gd name="connsiteX17" fmla="*/ 8628169 w 12192000"/>
              <a:gd name="connsiteY17" fmla="*/ 2201829 h 2270840"/>
              <a:gd name="connsiteX18" fmla="*/ 8355533 w 12192000"/>
              <a:gd name="connsiteY18" fmla="*/ 2218995 h 2270840"/>
              <a:gd name="connsiteX19" fmla="*/ 8085353 w 12192000"/>
              <a:gd name="connsiteY19" fmla="*/ 2233357 h 2270840"/>
              <a:gd name="connsiteX20" fmla="*/ 7817629 w 12192000"/>
              <a:gd name="connsiteY20" fmla="*/ 2243516 h 2270840"/>
              <a:gd name="connsiteX21" fmla="*/ 7549905 w 12192000"/>
              <a:gd name="connsiteY21" fmla="*/ 2252274 h 2270840"/>
              <a:gd name="connsiteX22" fmla="*/ 7284638 w 12192000"/>
              <a:gd name="connsiteY22" fmla="*/ 2260681 h 2270840"/>
              <a:gd name="connsiteX23" fmla="*/ 7023055 w 12192000"/>
              <a:gd name="connsiteY23" fmla="*/ 2264535 h 2270840"/>
              <a:gd name="connsiteX24" fmla="*/ 6761472 w 12192000"/>
              <a:gd name="connsiteY24" fmla="*/ 2268738 h 2270840"/>
              <a:gd name="connsiteX25" fmla="*/ 6503573 w 12192000"/>
              <a:gd name="connsiteY25" fmla="*/ 2270840 h 2270840"/>
              <a:gd name="connsiteX26" fmla="*/ 6248130 w 12192000"/>
              <a:gd name="connsiteY26" fmla="*/ 2268738 h 2270840"/>
              <a:gd name="connsiteX27" fmla="*/ 5995144 w 12192000"/>
              <a:gd name="connsiteY27" fmla="*/ 2268738 h 2270840"/>
              <a:gd name="connsiteX28" fmla="*/ 5744613 w 12192000"/>
              <a:gd name="connsiteY28" fmla="*/ 2264535 h 2270840"/>
              <a:gd name="connsiteX29" fmla="*/ 5498995 w 12192000"/>
              <a:gd name="connsiteY29" fmla="*/ 2258229 h 2270840"/>
              <a:gd name="connsiteX30" fmla="*/ 5255834 w 12192000"/>
              <a:gd name="connsiteY30" fmla="*/ 2252274 h 2270840"/>
              <a:gd name="connsiteX31" fmla="*/ 5017584 w 12192000"/>
              <a:gd name="connsiteY31" fmla="*/ 2245618 h 2270840"/>
              <a:gd name="connsiteX32" fmla="*/ 4780562 w 12192000"/>
              <a:gd name="connsiteY32" fmla="*/ 2235459 h 2270840"/>
              <a:gd name="connsiteX33" fmla="*/ 4547227 w 12192000"/>
              <a:gd name="connsiteY33" fmla="*/ 2224599 h 2270840"/>
              <a:gd name="connsiteX34" fmla="*/ 4318800 w 12192000"/>
              <a:gd name="connsiteY34" fmla="*/ 2214791 h 2270840"/>
              <a:gd name="connsiteX35" fmla="*/ 3873004 w 12192000"/>
              <a:gd name="connsiteY35" fmla="*/ 2187116 h 2270840"/>
              <a:gd name="connsiteX36" fmla="*/ 3445628 w 12192000"/>
              <a:gd name="connsiteY36" fmla="*/ 2157691 h 2270840"/>
              <a:gd name="connsiteX37" fmla="*/ 3035446 w 12192000"/>
              <a:gd name="connsiteY37" fmla="*/ 2126863 h 2270840"/>
              <a:gd name="connsiteX38" fmla="*/ 2647370 w 12192000"/>
              <a:gd name="connsiteY38" fmla="*/ 2092884 h 2270840"/>
              <a:gd name="connsiteX39" fmla="*/ 2276487 w 12192000"/>
              <a:gd name="connsiteY39" fmla="*/ 2057502 h 2270840"/>
              <a:gd name="connsiteX40" fmla="*/ 1932621 w 12192000"/>
              <a:gd name="connsiteY40" fmla="*/ 2019319 h 2270840"/>
              <a:gd name="connsiteX41" fmla="*/ 1609634 w 12192000"/>
              <a:gd name="connsiteY41" fmla="*/ 1981836 h 2270840"/>
              <a:gd name="connsiteX42" fmla="*/ 1312435 w 12192000"/>
              <a:gd name="connsiteY42" fmla="*/ 1944353 h 2270840"/>
              <a:gd name="connsiteX43" fmla="*/ 1039799 w 12192000"/>
              <a:gd name="connsiteY43" fmla="*/ 1908972 h 2270840"/>
              <a:gd name="connsiteX44" fmla="*/ 797865 w 12192000"/>
              <a:gd name="connsiteY44" fmla="*/ 1875342 h 2270840"/>
              <a:gd name="connsiteX45" fmla="*/ 579265 w 12192000"/>
              <a:gd name="connsiteY45" fmla="*/ 1843464 h 2270840"/>
              <a:gd name="connsiteX46" fmla="*/ 395052 w 12192000"/>
              <a:gd name="connsiteY46" fmla="*/ 1816841 h 2270840"/>
              <a:gd name="connsiteX47" fmla="*/ 240312 w 12192000"/>
              <a:gd name="connsiteY47" fmla="*/ 1791618 h 2270840"/>
              <a:gd name="connsiteX48" fmla="*/ 27853 w 12192000"/>
              <a:gd name="connsiteY48" fmla="*/ 1755537 h 2270840"/>
              <a:gd name="connsiteX49" fmla="*/ 0 w 12192000"/>
              <a:gd name="connsiteY49" fmla="*/ 1750824 h 2270840"/>
              <a:gd name="connsiteX50" fmla="*/ 0 w 12192000"/>
              <a:gd name="connsiteY50" fmla="*/ 744794 h 2270840"/>
              <a:gd name="connsiteX51" fmla="*/ 0 w 12192000"/>
              <a:gd name="connsiteY51" fmla="*/ 519831 h 227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27084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50000"/>
              </a:prstClr>
            </a:outerShdw>
          </a:effectLst>
        </p:spPr>
        <p:style>
          <a:lnRef idx="2">
            <a:schemeClr val="accent1">
              <a:shade val="50000"/>
            </a:schemeClr>
          </a:lnRef>
          <a:fillRef idx="1003">
            <a:schemeClr val="dk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15BA1D8-182D-9736-1C90-4FCE357565DA}"/>
              </a:ext>
            </a:extLst>
          </p:cNvPr>
          <p:cNvSpPr>
            <a:spLocks noGrp="1"/>
          </p:cNvSpPr>
          <p:nvPr>
            <p:ph type="title"/>
          </p:nvPr>
        </p:nvSpPr>
        <p:spPr>
          <a:xfrm>
            <a:off x="1141413" y="609600"/>
            <a:ext cx="9905998" cy="1065451"/>
          </a:xfrm>
        </p:spPr>
        <p:txBody>
          <a:bodyPr vert="horz" lIns="91440" tIns="45720" rIns="91440" bIns="45720" rtlCol="0" anchor="ctr">
            <a:normAutofit/>
          </a:bodyPr>
          <a:lstStyle/>
          <a:p>
            <a:pPr algn="ctr"/>
            <a:r>
              <a:rPr lang="en-US">
                <a:solidFill>
                  <a:srgbClr val="BFBFBF"/>
                </a:solidFill>
              </a:rPr>
              <a:t>CHALLENGES</a:t>
            </a:r>
          </a:p>
        </p:txBody>
      </p:sp>
      <p:sp>
        <p:nvSpPr>
          <p:cNvPr id="3" name="TextBox 2">
            <a:extLst>
              <a:ext uri="{FF2B5EF4-FFF2-40B4-BE49-F238E27FC236}">
                <a16:creationId xmlns:a16="http://schemas.microsoft.com/office/drawing/2014/main" id="{167EE39F-A8A2-844D-8B3F-1A44B788ECBE}"/>
              </a:ext>
            </a:extLst>
          </p:cNvPr>
          <p:cNvSpPr txBox="1"/>
          <p:nvPr/>
        </p:nvSpPr>
        <p:spPr>
          <a:xfrm>
            <a:off x="1141413" y="2666999"/>
            <a:ext cx="9905998" cy="3124201"/>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50" indent="-285750">
              <a:lnSpc>
                <a:spcPct val="90000"/>
              </a:lnSpc>
              <a:spcBef>
                <a:spcPct val="20000"/>
              </a:spcBef>
              <a:spcAft>
                <a:spcPts val="600"/>
              </a:spcAft>
              <a:buClr>
                <a:schemeClr val="tx1"/>
              </a:buClr>
              <a:buSzPct val="100000"/>
              <a:buFont typeface="Arial"/>
              <a:buChar char="•"/>
            </a:pPr>
            <a:r>
              <a:rPr lang="en-US" sz="1700" b="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Omission of key information: </a:t>
            </a:r>
            <a:r>
              <a:rPr lang="en-US" sz="17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Missing vital information from a summary reduces the quality of insight needed from the source document, adversely impacting analysis, decision and action. Such risks are intolerable in many vertical industries and functional domains, such as compliance within banking or research within life sciences and healthcare.</a:t>
            </a:r>
            <a:endParaRPr lang="en-US"/>
          </a:p>
          <a:p>
            <a:pPr marL="285750" indent="-285750">
              <a:lnSpc>
                <a:spcPct val="90000"/>
              </a:lnSpc>
              <a:spcBef>
                <a:spcPct val="20000"/>
              </a:spcBef>
              <a:spcAft>
                <a:spcPts val="600"/>
              </a:spcAft>
              <a:buClr>
                <a:srgbClr val="000000"/>
              </a:buClr>
              <a:buSzPct val="100000"/>
              <a:buFont typeface="Arial"/>
              <a:buChar char="•"/>
            </a:pPr>
            <a:r>
              <a:rPr lang="en-US" sz="1700" b="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Hallucination and errors: </a:t>
            </a:r>
            <a:r>
              <a:rPr lang="en-US" sz="1200" cap="small">
                <a:solidFill>
                  <a:srgbClr val="212121"/>
                </a:solidFill>
                <a:effectLst>
                  <a:glow rad="38100">
                    <a:prstClr val="white">
                      <a:lumMod val="50000"/>
                      <a:lumOff val="50000"/>
                      <a:alpha val="20000"/>
                    </a:prstClr>
                  </a:glow>
                  <a:outerShdw blurRad="44450" dist="12700" dir="13860000" algn="tl" rotWithShape="0">
                    <a:srgbClr val="000000">
                      <a:alpha val="20000"/>
                    </a:srgbClr>
                  </a:outerShdw>
                </a:effectLst>
                <a:ea typeface="+mn-lt"/>
                <a:cs typeface="+mn-lt"/>
              </a:rPr>
              <a:t>C</a:t>
            </a:r>
            <a:r>
              <a:rPr lang="en-US" sz="17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ontent produced by text summarization techniques that leverage LLMs should not be considered entirely reliable and error-free. There are concerns around the trust and </a:t>
            </a:r>
            <a:r>
              <a:rPr lang="en-US" sz="1700" cap="small"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explainability</a:t>
            </a:r>
            <a:r>
              <a:rPr lang="en-US" sz="17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of the models as well.</a:t>
            </a:r>
            <a:endParaRPr lang="en-US" sz="1700" cap="small">
              <a:gradFill flip="none" rotWithShape="1">
                <a:gsLst>
                  <a:gs pos="0">
                    <a:schemeClr val="tx1"/>
                  </a:gs>
                  <a:gs pos="100000">
                    <a:schemeClr val="tx1">
                      <a:lumMod val="75000"/>
                    </a:schemeClr>
                  </a:gs>
                </a:gsLst>
                <a:lin ang="5580000" scaled="0"/>
                <a:tileRect/>
              </a:gradFill>
              <a:effectLst>
                <a:glow rad="38100">
                  <a:prstClr val="white">
                    <a:lumMod val="50000"/>
                    <a:lumOff val="50000"/>
                    <a:alpha val="20000"/>
                  </a:prstClr>
                </a:glow>
                <a:outerShdw blurRad="44450" dist="12700" dir="13860000" algn="tl" rotWithShape="0">
                  <a:srgbClr val="000000">
                    <a:alpha val="20000"/>
                  </a:srgbClr>
                </a:outerShdw>
              </a:effectLst>
            </a:endParaRPr>
          </a:p>
          <a:p>
            <a:pPr>
              <a:lnSpc>
                <a:spcPct val="90000"/>
              </a:lnSpc>
              <a:spcBef>
                <a:spcPct val="20000"/>
              </a:spcBef>
              <a:spcAft>
                <a:spcPts val="600"/>
              </a:spcAft>
              <a:buClr>
                <a:srgbClr val="000000"/>
              </a:buClr>
              <a:buSzPct val="100000"/>
              <a:buFont typeface="Arial"/>
              <a:buChar char="•"/>
            </a:pPr>
            <a:endParaRPr lang="en-US" sz="17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a:lnSpc>
                <a:spcPct val="90000"/>
              </a:lnSpc>
              <a:spcBef>
                <a:spcPct val="20000"/>
              </a:spcBef>
              <a:spcAft>
                <a:spcPts val="600"/>
              </a:spcAft>
              <a:buClr>
                <a:schemeClr val="tx1"/>
              </a:buClr>
              <a:buSzPct val="100000"/>
              <a:buFont typeface="Arial"/>
              <a:buChar char="•"/>
            </a:pPr>
            <a:endParaRPr lang="en-US" sz="1700" cap="small">
              <a:gradFill flip="none" rotWithShape="1">
                <a:gsLst>
                  <a:gs pos="0">
                    <a:schemeClr val="tx1"/>
                  </a:gs>
                  <a:gs pos="100000">
                    <a:schemeClr val="tx1">
                      <a:lumMod val="75000"/>
                    </a:schemeClr>
                  </a:gs>
                </a:gsLst>
                <a:lin ang="5580000" scaled="0"/>
                <a:tileRect/>
              </a:gradFill>
              <a:effectLst>
                <a:glow rad="38100">
                  <a:prstClr val="white">
                    <a:lumMod val="50000"/>
                    <a:lumOff val="50000"/>
                    <a:alpha val="20000"/>
                  </a:prstClr>
                </a:glow>
                <a:outerShdw blurRad="44450" dist="12700" dir="13860000" algn="tl" rotWithShape="0">
                  <a:srgbClr val="000000">
                    <a:alpha val="20000"/>
                  </a:srgbClr>
                </a:outerShdw>
              </a:effectLst>
            </a:endParaRPr>
          </a:p>
        </p:txBody>
      </p:sp>
    </p:spTree>
    <p:extLst>
      <p:ext uri="{BB962C8B-B14F-4D97-AF65-F5344CB8AC3E}">
        <p14:creationId xmlns:p14="http://schemas.microsoft.com/office/powerpoint/2010/main" val="3998434449"/>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7DB2E-B693-1720-25D4-3069E59D86F7}"/>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r>
              <a:rPr lang="en-US" sz="4800">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DEMO</a:t>
            </a:r>
          </a:p>
        </p:txBody>
      </p:sp>
      <p:pic>
        <p:nvPicPr>
          <p:cNvPr id="7" name="Picture 6" descr="Target with various rings of accuracy">
            <a:extLst>
              <a:ext uri="{FF2B5EF4-FFF2-40B4-BE49-F238E27FC236}">
                <a16:creationId xmlns:a16="http://schemas.microsoft.com/office/drawing/2014/main" id="{4F3FE5A6-0220-5E07-567C-CDFE0F55B6C1}"/>
              </a:ext>
            </a:extLst>
          </p:cNvPr>
          <p:cNvPicPr>
            <a:picLocks noChangeAspect="1"/>
          </p:cNvPicPr>
          <p:nvPr/>
        </p:nvPicPr>
        <p:blipFill rotWithShape="1">
          <a:blip r:embed="rId3"/>
          <a:srcRect t="16130" r="-2" b="31274"/>
          <a:stretch/>
        </p:blipFill>
        <p:spPr>
          <a:xfrm>
            <a:off x="20" y="10"/>
            <a:ext cx="12191980" cy="4273816"/>
          </a:xfrm>
          <a:prstGeom prst="rect">
            <a:avLst/>
          </a:prstGeom>
        </p:spPr>
      </p:pic>
    </p:spTree>
    <p:extLst>
      <p:ext uri="{BB962C8B-B14F-4D97-AF65-F5344CB8AC3E}">
        <p14:creationId xmlns:p14="http://schemas.microsoft.com/office/powerpoint/2010/main" val="966815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35CAE-BED2-C93E-7133-358D3E70E803}"/>
              </a:ext>
            </a:extLst>
          </p:cNvPr>
          <p:cNvSpPr>
            <a:spLocks noGrp="1"/>
          </p:cNvSpPr>
          <p:nvPr>
            <p:ph type="title"/>
          </p:nvPr>
        </p:nvSpPr>
        <p:spPr>
          <a:xfrm>
            <a:off x="669851" y="1430179"/>
            <a:ext cx="3029313" cy="3675908"/>
          </a:xfrm>
        </p:spPr>
        <p:txBody>
          <a:bodyPr anchor="ctr">
            <a:normAutofit/>
          </a:bodyPr>
          <a:lstStyle/>
          <a:p>
            <a:r>
              <a:rPr lang="en-US" sz="2500">
                <a:effectLst>
                  <a:glow rad="38100">
                    <a:prstClr val="black">
                      <a:lumMod val="65000"/>
                      <a:lumOff val="35000"/>
                      <a:alpha val="40000"/>
                    </a:prstClr>
                  </a:glow>
                  <a:outerShdw blurRad="28575" dist="38100" dir="14040000" algn="tl" rotWithShape="0">
                    <a:srgbClr val="000000">
                      <a:alpha val="25000"/>
                    </a:srgbClr>
                  </a:outerShdw>
                </a:effectLst>
              </a:rPr>
              <a:t>KEY DRIVERS OF TEXT SUMMARIZATION TECHNOLOGY</a:t>
            </a:r>
            <a:endParaRPr lang="en-US" sz="2500"/>
          </a:p>
        </p:txBody>
      </p:sp>
      <p:sp>
        <p:nvSpPr>
          <p:cNvPr id="9" name="Rectangle 8">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3" name="Rectangle 12">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5" name="Content Placeholder 2">
            <a:extLst>
              <a:ext uri="{FF2B5EF4-FFF2-40B4-BE49-F238E27FC236}">
                <a16:creationId xmlns:a16="http://schemas.microsoft.com/office/drawing/2014/main" id="{F89F35BB-9CA7-79C4-4894-A5812383B4E5}"/>
              </a:ext>
            </a:extLst>
          </p:cNvPr>
          <p:cNvGraphicFramePr>
            <a:graphicFrameLocks noGrp="1"/>
          </p:cNvGraphicFramePr>
          <p:nvPr>
            <p:ph idx="1"/>
            <p:extLst>
              <p:ext uri="{D42A27DB-BD31-4B8C-83A1-F6EECF244321}">
                <p14:modId xmlns:p14="http://schemas.microsoft.com/office/powerpoint/2010/main" val="1434101008"/>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389457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4B76E-EFAC-9883-92F3-45E7E227A3DC}"/>
              </a:ext>
            </a:extLst>
          </p:cNvPr>
          <p:cNvSpPr>
            <a:spLocks noGrp="1"/>
          </p:cNvSpPr>
          <p:nvPr>
            <p:ph type="title"/>
          </p:nvPr>
        </p:nvSpPr>
        <p:spPr>
          <a:xfrm>
            <a:off x="1141413" y="609600"/>
            <a:ext cx="9905998" cy="1009454"/>
          </a:xfrm>
        </p:spPr>
        <p:txBody>
          <a:bodyPr/>
          <a:lstStyle/>
          <a:p>
            <a:r>
              <a:rPr lang="en-US">
                <a:effectLst>
                  <a:glow rad="38100">
                    <a:prstClr val="black">
                      <a:lumMod val="65000"/>
                      <a:lumOff val="35000"/>
                      <a:alpha val="40000"/>
                    </a:prstClr>
                  </a:glow>
                  <a:outerShdw blurRad="28575" dist="38100" dir="14040000" algn="tl" rotWithShape="0">
                    <a:srgbClr val="000000">
                      <a:alpha val="25000"/>
                    </a:srgbClr>
                  </a:outerShdw>
                </a:effectLst>
              </a:rPr>
              <a:t>REFERENCES</a:t>
            </a:r>
            <a:endParaRPr lang="en-US"/>
          </a:p>
        </p:txBody>
      </p:sp>
      <p:sp>
        <p:nvSpPr>
          <p:cNvPr id="3" name="Content Placeholder 2">
            <a:extLst>
              <a:ext uri="{FF2B5EF4-FFF2-40B4-BE49-F238E27FC236}">
                <a16:creationId xmlns:a16="http://schemas.microsoft.com/office/drawing/2014/main" id="{BE5574EB-726A-2E14-53CE-A8E52D2B2779}"/>
              </a:ext>
            </a:extLst>
          </p:cNvPr>
          <p:cNvSpPr>
            <a:spLocks noGrp="1"/>
          </p:cNvSpPr>
          <p:nvPr>
            <p:ph sz="half" idx="1"/>
          </p:nvPr>
        </p:nvSpPr>
        <p:spPr>
          <a:xfrm>
            <a:off x="1141412" y="1512216"/>
            <a:ext cx="10202944" cy="4278984"/>
          </a:xfrm>
        </p:spPr>
        <p:txBody>
          <a:bodyPr>
            <a:normAutofit fontScale="92500" lnSpcReduction="20000"/>
          </a:bodyPr>
          <a:lstStyle/>
          <a:p>
            <a:pPr marL="342900" indent="-342900">
              <a:buAutoNum type="arabicPeriod"/>
            </a:pPr>
            <a:r>
              <a:rPr lang="en-US">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(2023, July 27). </a:t>
            </a:r>
            <a:r>
              <a:rPr lang="en-US" i="1">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Hype Cycle for Natural Language Technologies, 2023</a:t>
            </a:r>
            <a:r>
              <a:rPr lang="en-US">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 Gartner. </a:t>
            </a:r>
            <a:r>
              <a:rPr lang="en-US">
                <a:effectLst>
                  <a:glow rad="38100">
                    <a:prstClr val="black">
                      <a:lumMod val="50000"/>
                      <a:lumOff val="50000"/>
                      <a:alpha val="20000"/>
                    </a:prstClr>
                  </a:glow>
                  <a:outerShdw blurRad="44450" dist="12700" dir="13860000" algn="tl" rotWithShape="0">
                    <a:srgbClr val="000000">
                      <a:alpha val="20000"/>
                    </a:srgbClr>
                  </a:outerShdw>
                </a:effectLst>
                <a:ea typeface="+mn-lt"/>
                <a:cs typeface="+mn-lt"/>
                <a:hlinkClick r:id="rId2"/>
              </a:rPr>
              <a:t>https://www.gartner.com/interactive/hc/4577099?ref=solrctp&amp;refval=384822569&amp;ipDocCd=792992</a:t>
            </a:r>
            <a:endParaRPr lang="en-US">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marL="342900" indent="-342900">
              <a:buAutoNum type="arabicPeriod"/>
            </a:pPr>
            <a:r>
              <a:rPr lang="en-US">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(2023, November 14). </a:t>
            </a:r>
            <a:r>
              <a:rPr lang="en-US" i="1">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Text Summarization Using NLP: Techniques and Use Cases</a:t>
            </a:r>
            <a:r>
              <a:rPr lang="en-US">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 </a:t>
            </a:r>
            <a:r>
              <a:rPr lang="en-US" err="1">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Addepto</a:t>
            </a:r>
            <a:r>
              <a:rPr lang="en-US">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 </a:t>
            </a:r>
            <a:r>
              <a:rPr lang="en-US">
                <a:effectLst>
                  <a:glow rad="38100">
                    <a:prstClr val="black">
                      <a:lumMod val="50000"/>
                      <a:lumOff val="50000"/>
                      <a:alpha val="20000"/>
                    </a:prstClr>
                  </a:glow>
                  <a:outerShdw blurRad="44450" dist="12700" dir="13860000" algn="tl" rotWithShape="0">
                    <a:srgbClr val="000000">
                      <a:alpha val="20000"/>
                    </a:srgbClr>
                  </a:outerShdw>
                </a:effectLst>
                <a:ea typeface="+mn-lt"/>
                <a:cs typeface="+mn-lt"/>
                <a:hlinkClick r:id="rId3"/>
              </a:rPr>
              <a:t>https://addepto.com/blog/text-summarization-using-nlp-techniques-and-use-cases/</a:t>
            </a:r>
            <a:endParaRPr lang="en-US">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marL="342900" indent="-342900">
              <a:buAutoNum type="arabicPeriod"/>
            </a:pPr>
            <a:r>
              <a:rPr lang="en-US">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(2023, November 9). </a:t>
            </a:r>
            <a:r>
              <a:rPr lang="en-US" i="1">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Text Summarization for NLP: 5 Best APIs, AI Models, and AI Summarizers in 2024</a:t>
            </a:r>
            <a:r>
              <a:rPr lang="en-US">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 </a:t>
            </a:r>
            <a:r>
              <a:rPr lang="en-US" err="1">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AssemblyAI</a:t>
            </a:r>
            <a:r>
              <a:rPr lang="en-US">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 </a:t>
            </a:r>
            <a:r>
              <a:rPr lang="en-US">
                <a:effectLst>
                  <a:glow rad="38100">
                    <a:prstClr val="black">
                      <a:lumMod val="50000"/>
                      <a:lumOff val="50000"/>
                      <a:alpha val="20000"/>
                    </a:prstClr>
                  </a:glow>
                  <a:outerShdw blurRad="44450" dist="12700" dir="13860000" algn="tl" rotWithShape="0">
                    <a:srgbClr val="000000">
                      <a:alpha val="20000"/>
                    </a:srgbClr>
                  </a:outerShdw>
                </a:effectLst>
                <a:ea typeface="+mn-lt"/>
                <a:cs typeface="+mn-lt"/>
                <a:hlinkClick r:id="rId4"/>
              </a:rPr>
              <a:t>https://www.assemblyai.com/blog/text-summarization-nlp-5-best-apis/</a:t>
            </a:r>
            <a:endParaRPr lang="en-US">
              <a:effectLst>
                <a:glow rad="38100">
                  <a:prstClr val="black">
                    <a:lumMod val="50000"/>
                    <a:lumOff val="50000"/>
                    <a:alpha val="20000"/>
                  </a:prstClr>
                </a:glow>
                <a:outerShdw blurRad="44450" dist="12700" dir="13860000" algn="tl" rotWithShape="0">
                  <a:srgbClr val="000000">
                    <a:alpha val="20000"/>
                  </a:srgbClr>
                </a:outerShdw>
              </a:effectLst>
            </a:endParaRPr>
          </a:p>
          <a:p>
            <a:pPr marL="342900" indent="-342900">
              <a:buAutoNum type="arabicPeriod"/>
            </a:pPr>
            <a:r>
              <a:rPr lang="en-US">
                <a:solidFill>
                  <a:srgbClr val="FFFFFF"/>
                </a:solidFill>
              </a:rPr>
              <a:t>(2023, November 7). Unlocking the power of NLP in Healthcare. </a:t>
            </a:r>
            <a:r>
              <a:rPr lang="en-US">
                <a:solidFill>
                  <a:srgbClr val="FFFFFF"/>
                </a:solidFill>
                <a:ea typeface="+mn-lt"/>
                <a:cs typeface="+mn-lt"/>
                <a:hlinkClick r:id="rId5"/>
              </a:rPr>
              <a:t>https</a:t>
            </a:r>
            <a:r>
              <a:rPr lang="en-US">
                <a:effectLst>
                  <a:glow rad="38100">
                    <a:prstClr val="black">
                      <a:lumMod val="50000"/>
                      <a:lumOff val="50000"/>
                      <a:alpha val="20000"/>
                    </a:prstClr>
                  </a:glow>
                  <a:outerShdw blurRad="44450" dist="12700" dir="13860000" algn="tl" rotWithShape="0">
                    <a:srgbClr val="000000">
                      <a:alpha val="20000"/>
                    </a:srgbClr>
                  </a:outerShdw>
                </a:effectLst>
                <a:ea typeface="+mn-lt"/>
                <a:cs typeface="+mn-lt"/>
                <a:hlinkClick r:id="rId5"/>
              </a:rPr>
              <a:t>://marutitech.com/nlp-in-healthcare</a:t>
            </a:r>
            <a:r>
              <a:rPr lang="en-US">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a:t>
            </a:r>
          </a:p>
          <a:p>
            <a:pPr marL="342900" indent="-342900">
              <a:buAutoNum type="arabicPeriod"/>
            </a:pPr>
            <a:r>
              <a:rPr lang="en-US">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A. Keller, J. </a:t>
            </a:r>
            <a:r>
              <a:rPr lang="en-US" err="1">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Furst</a:t>
            </a:r>
            <a:r>
              <a:rPr lang="en-US">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 D. Raicu, P. Hastings and R. </a:t>
            </a:r>
            <a:r>
              <a:rPr lang="en-US" err="1">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Tchoua</a:t>
            </a:r>
            <a:r>
              <a:rPr lang="en-US">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 "Text Summarization towards Scientific Information Extraction," 2022 IEEE 18th International Conference on e-Science (e-Science), Salt Lake City, UT, USA, 2022, pp. 225-235</a:t>
            </a:r>
          </a:p>
          <a:p>
            <a:pPr marL="342900" indent="-342900">
              <a:buAutoNum type="arabicPeriod"/>
            </a:pPr>
            <a:r>
              <a:rPr lang="en-US">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J. N. Madhuri and R. Ganesh Kumar, "Extractive Text Summarization Using Sentence Ranking," 2019 International Conference on Data Science and Communication (</a:t>
            </a:r>
            <a:r>
              <a:rPr lang="en-US" err="1">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IconDSC</a:t>
            </a:r>
            <a:r>
              <a:rPr lang="en-US">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 Bangalore, India, 2019, pp. 1-3</a:t>
            </a:r>
          </a:p>
          <a:p>
            <a:pPr marL="0" indent="0">
              <a:buNone/>
            </a:pPr>
            <a:endParaRPr lang="en-US">
              <a:effectLst>
                <a:glow rad="38100">
                  <a:prstClr val="black">
                    <a:lumMod val="50000"/>
                    <a:lumOff val="50000"/>
                    <a:alpha val="20000"/>
                  </a:prstClr>
                </a:glow>
                <a:outerShdw blurRad="44450" dist="12700" dir="13860000" algn="tl" rotWithShape="0">
                  <a:srgbClr val="000000">
                    <a:alpha val="20000"/>
                  </a:srgbClr>
                </a:outerShdw>
              </a:effectLst>
            </a:endParaRPr>
          </a:p>
        </p:txBody>
      </p:sp>
    </p:spTree>
    <p:extLst>
      <p:ext uri="{BB962C8B-B14F-4D97-AF65-F5344CB8AC3E}">
        <p14:creationId xmlns:p14="http://schemas.microsoft.com/office/powerpoint/2010/main" val="26610241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8" name="Picture 7" descr="students looking into microscope">
            <a:extLst>
              <a:ext uri="{FF2B5EF4-FFF2-40B4-BE49-F238E27FC236}">
                <a16:creationId xmlns:a16="http://schemas.microsoft.com/office/drawing/2014/main" id="{082DAC18-E623-0546-920C-6676DF6BBA3F}"/>
              </a:ext>
            </a:extLst>
          </p:cNvPr>
          <p:cNvPicPr>
            <a:picLocks noChangeAspect="1"/>
          </p:cNvPicPr>
          <p:nvPr/>
        </p:nvPicPr>
        <p:blipFill rotWithShape="1">
          <a:blip r:embed="rId4" cstate="print">
            <a:duotone>
              <a:prstClr val="black"/>
              <a:schemeClr val="bg1">
                <a:tint val="45000"/>
                <a:satMod val="400000"/>
              </a:schemeClr>
            </a:duotone>
            <a:alphaModFix amt="25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74080833-6B30-404E-B0FA-39D7DC4B1616}"/>
              </a:ext>
            </a:extLst>
          </p:cNvPr>
          <p:cNvSpPr>
            <a:spLocks noGrp="1"/>
          </p:cNvSpPr>
          <p:nvPr>
            <p:ph type="ctrTitle"/>
          </p:nvPr>
        </p:nvSpPr>
        <p:spPr>
          <a:xfrm>
            <a:off x="1751012" y="609601"/>
            <a:ext cx="8676222" cy="3200400"/>
          </a:xfrm>
        </p:spPr>
        <p:txBody>
          <a:bodyPr>
            <a:noAutofit/>
          </a:bodyPr>
          <a:lstStyle/>
          <a:p>
            <a:pPr algn="l"/>
            <a:r>
              <a:rPr lang="en-US" sz="11700" b="1"/>
              <a:t>Thank </a:t>
            </a:r>
            <a:br>
              <a:rPr lang="en-US" sz="11700" b="1"/>
            </a:br>
            <a:r>
              <a:rPr lang="en-US" sz="11700">
                <a:solidFill>
                  <a:schemeClr val="tx1"/>
                </a:solidFill>
              </a:rPr>
              <a:t>You</a:t>
            </a:r>
          </a:p>
        </p:txBody>
      </p:sp>
      <p:sp>
        <p:nvSpPr>
          <p:cNvPr id="4" name="Subtitle 3">
            <a:extLst>
              <a:ext uri="{FF2B5EF4-FFF2-40B4-BE49-F238E27FC236}">
                <a16:creationId xmlns:a16="http://schemas.microsoft.com/office/drawing/2014/main" id="{D49C5163-C20C-4544-B7B1-4C17B8DBE161}"/>
              </a:ext>
            </a:extLst>
          </p:cNvPr>
          <p:cNvSpPr>
            <a:spLocks noGrp="1"/>
          </p:cNvSpPr>
          <p:nvPr>
            <p:ph type="subTitle" idx="1"/>
          </p:nvPr>
        </p:nvSpPr>
        <p:spPr>
          <a:xfrm>
            <a:off x="1751012" y="3886200"/>
            <a:ext cx="8676222" cy="1905000"/>
          </a:xfrm>
        </p:spPr>
        <p:txBody>
          <a:bodyPr>
            <a:normAutofit/>
          </a:bodyPr>
          <a:lstStyle/>
          <a:p>
            <a:pPr algn="l"/>
            <a:endParaRPr lang="en-US"/>
          </a:p>
        </p:txBody>
      </p:sp>
    </p:spTree>
    <p:extLst>
      <p:ext uri="{BB962C8B-B14F-4D97-AF65-F5344CB8AC3E}">
        <p14:creationId xmlns:p14="http://schemas.microsoft.com/office/powerpoint/2010/main" val="538061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A14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A3C5-830A-3CFB-4497-495B13011326}"/>
              </a:ext>
            </a:extLst>
          </p:cNvPr>
          <p:cNvSpPr>
            <a:spLocks noGrp="1"/>
          </p:cNvSpPr>
          <p:nvPr>
            <p:ph type="title"/>
          </p:nvPr>
        </p:nvSpPr>
        <p:spPr>
          <a:xfrm>
            <a:off x="1317072" y="0"/>
            <a:ext cx="9905998" cy="1314974"/>
          </a:xfrm>
        </p:spPr>
        <p:txBody>
          <a:bodyPr/>
          <a:lstStyle/>
          <a:p>
            <a:pPr algn="ctr"/>
            <a:r>
              <a:rPr lang="en-CA" b="1">
                <a:latin typeface="Times New Roman" panose="02020603050405020304" pitchFamily="18" charset="0"/>
                <a:cs typeface="Times New Roman" panose="02020603050405020304" pitchFamily="18" charset="0"/>
              </a:rPr>
              <a:t>TYPES OF TEXT SUMMARIZATION</a:t>
            </a:r>
          </a:p>
        </p:txBody>
      </p:sp>
      <p:pic>
        <p:nvPicPr>
          <p:cNvPr id="6" name="Picture 5">
            <a:extLst>
              <a:ext uri="{FF2B5EF4-FFF2-40B4-BE49-F238E27FC236}">
                <a16:creationId xmlns:a16="http://schemas.microsoft.com/office/drawing/2014/main" id="{FCA289D4-1FAF-0001-27C3-13781B42CB81}"/>
              </a:ext>
            </a:extLst>
          </p:cNvPr>
          <p:cNvPicPr>
            <a:picLocks noChangeAspect="1"/>
          </p:cNvPicPr>
          <p:nvPr/>
        </p:nvPicPr>
        <p:blipFill>
          <a:blip r:embed="rId2"/>
          <a:stretch>
            <a:fillRect/>
          </a:stretch>
        </p:blipFill>
        <p:spPr>
          <a:xfrm>
            <a:off x="0" y="1157681"/>
            <a:ext cx="12191999" cy="5700319"/>
          </a:xfrm>
          <a:prstGeom prst="rect">
            <a:avLst/>
          </a:prstGeom>
        </p:spPr>
      </p:pic>
      <p:sp>
        <p:nvSpPr>
          <p:cNvPr id="7" name="Rectangle 6">
            <a:extLst>
              <a:ext uri="{FF2B5EF4-FFF2-40B4-BE49-F238E27FC236}">
                <a16:creationId xmlns:a16="http://schemas.microsoft.com/office/drawing/2014/main" id="{C31FEC47-8A92-D72D-E711-1099B2222B1B}"/>
              </a:ext>
            </a:extLst>
          </p:cNvPr>
          <p:cNvSpPr/>
          <p:nvPr/>
        </p:nvSpPr>
        <p:spPr>
          <a:xfrm>
            <a:off x="310393" y="2472655"/>
            <a:ext cx="5234730" cy="3886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Extractive summarization means identifying important sections (paragraphs or sentences or even words) of the text and selecting (copy paste) them producing a subset of the text from the original text. </a:t>
            </a:r>
          </a:p>
          <a:p>
            <a:pPr algn="ctr"/>
            <a:endParaRPr lang="en-CA" sz="240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30A2095E-AB6E-E9CB-55EB-84031D989935}"/>
              </a:ext>
            </a:extLst>
          </p:cNvPr>
          <p:cNvSpPr/>
          <p:nvPr/>
        </p:nvSpPr>
        <p:spPr>
          <a:xfrm>
            <a:off x="6509857" y="2449585"/>
            <a:ext cx="5301842" cy="39260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Abstractive summarization is the technique of generating a summary of a text from its main ideas, not by copying verbatim most salient sentences from the text. </a:t>
            </a:r>
          </a:p>
        </p:txBody>
      </p:sp>
    </p:spTree>
    <p:extLst>
      <p:ext uri="{BB962C8B-B14F-4D97-AF65-F5344CB8AC3E}">
        <p14:creationId xmlns:p14="http://schemas.microsoft.com/office/powerpoint/2010/main" val="2884258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5F32515-9322-44A5-8C72-4C7BFB461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617F13B-5021-454F-90E5-3AB2383BF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infographic of extractive vs abstractive summarization with boxes of text">
            <a:extLst>
              <a:ext uri="{FF2B5EF4-FFF2-40B4-BE49-F238E27FC236}">
                <a16:creationId xmlns:a16="http://schemas.microsoft.com/office/drawing/2014/main" id="{E86055CC-E929-2E53-04B5-6887644BE7FE}"/>
              </a:ext>
            </a:extLst>
          </p:cNvPr>
          <p:cNvPicPr>
            <a:picLocks noChangeAspect="1"/>
          </p:cNvPicPr>
          <p:nvPr/>
        </p:nvPicPr>
        <p:blipFill rotWithShape="1">
          <a:blip r:embed="rId2"/>
          <a:srcRect l="2100" r="1007" b="1"/>
          <a:stretch/>
        </p:blipFill>
        <p:spPr>
          <a:xfrm>
            <a:off x="411062" y="394283"/>
            <a:ext cx="11303926" cy="6098796"/>
          </a:xfrm>
          <a:prstGeom prst="rect">
            <a:avLst/>
          </a:prstGeom>
        </p:spPr>
      </p:pic>
    </p:spTree>
    <p:extLst>
      <p:ext uri="{BB962C8B-B14F-4D97-AF65-F5344CB8AC3E}">
        <p14:creationId xmlns:p14="http://schemas.microsoft.com/office/powerpoint/2010/main" val="274589522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4FCB3624-7975-194A-A868-84F01A09B4C0}"/>
              </a:ext>
            </a:extLst>
          </p:cNvPr>
          <p:cNvGraphicFramePr>
            <a:graphicFrameLocks noGrp="1"/>
          </p:cNvGraphicFramePr>
          <p:nvPr>
            <p:extLst>
              <p:ext uri="{D42A27DB-BD31-4B8C-83A1-F6EECF244321}">
                <p14:modId xmlns:p14="http://schemas.microsoft.com/office/powerpoint/2010/main" val="2826631731"/>
              </p:ext>
            </p:extLst>
          </p:nvPr>
        </p:nvGraphicFramePr>
        <p:xfrm>
          <a:off x="947956" y="1518407"/>
          <a:ext cx="10410738" cy="4886589"/>
        </p:xfrm>
        <a:graphic>
          <a:graphicData uri="http://schemas.openxmlformats.org/drawingml/2006/table">
            <a:tbl>
              <a:tblPr firstRow="1" bandRow="1">
                <a:tableStyleId>{5C22544A-7EE6-4342-B048-85BDC9FD1C3A}</a:tableStyleId>
              </a:tblPr>
              <a:tblGrid>
                <a:gridCol w="2149044">
                  <a:extLst>
                    <a:ext uri="{9D8B030D-6E8A-4147-A177-3AD203B41FA5}">
                      <a16:colId xmlns:a16="http://schemas.microsoft.com/office/drawing/2014/main" val="2171101414"/>
                    </a:ext>
                  </a:extLst>
                </a:gridCol>
                <a:gridCol w="4021395">
                  <a:extLst>
                    <a:ext uri="{9D8B030D-6E8A-4147-A177-3AD203B41FA5}">
                      <a16:colId xmlns:a16="http://schemas.microsoft.com/office/drawing/2014/main" val="2263471513"/>
                    </a:ext>
                  </a:extLst>
                </a:gridCol>
                <a:gridCol w="4240299">
                  <a:extLst>
                    <a:ext uri="{9D8B030D-6E8A-4147-A177-3AD203B41FA5}">
                      <a16:colId xmlns:a16="http://schemas.microsoft.com/office/drawing/2014/main" val="2829532124"/>
                    </a:ext>
                  </a:extLst>
                </a:gridCol>
              </a:tblGrid>
              <a:tr h="997461">
                <a:tc>
                  <a:txBody>
                    <a:bodyPr/>
                    <a:lstStyle/>
                    <a:p>
                      <a:pPr lvl="0">
                        <a:buNone/>
                      </a:pPr>
                      <a:r>
                        <a:rPr lang="en-US" sz="2000"/>
                        <a:t>ASPECT</a:t>
                      </a:r>
                    </a:p>
                  </a:txBody>
                  <a:tcPr marL="86764" marR="86764" marT="43382" marB="43382"/>
                </a:tc>
                <a:tc>
                  <a:txBody>
                    <a:bodyPr/>
                    <a:lstStyle/>
                    <a:p>
                      <a:r>
                        <a:rPr lang="en-US" sz="2000"/>
                        <a:t>ABSTRACT TEXT SUMMARIZATION</a:t>
                      </a:r>
                    </a:p>
                  </a:txBody>
                  <a:tcPr marL="86764" marR="86764" marT="43382" marB="43382"/>
                </a:tc>
                <a:tc>
                  <a:txBody>
                    <a:bodyPr/>
                    <a:lstStyle/>
                    <a:p>
                      <a:r>
                        <a:rPr lang="en-US" sz="2000"/>
                        <a:t>EXTRACT TEXT SUMMARIZATION</a:t>
                      </a:r>
                    </a:p>
                  </a:txBody>
                  <a:tcPr marL="86764" marR="86764" marT="43382" marB="43382"/>
                </a:tc>
                <a:extLst>
                  <a:ext uri="{0D108BD9-81ED-4DB2-BD59-A6C34878D82A}">
                    <a16:rowId xmlns:a16="http://schemas.microsoft.com/office/drawing/2014/main" val="2834294197"/>
                  </a:ext>
                </a:extLst>
              </a:tr>
              <a:tr h="648188">
                <a:tc>
                  <a:txBody>
                    <a:bodyPr/>
                    <a:lstStyle/>
                    <a:p>
                      <a:pPr lvl="0">
                        <a:buNone/>
                      </a:pPr>
                      <a:r>
                        <a:rPr lang="en-US" sz="1200" b="1" i="0" u="none" strike="noStrike" kern="1200" noProof="0">
                          <a:solidFill>
                            <a:schemeClr val="dk1"/>
                          </a:solidFill>
                          <a:latin typeface="Century Gothic"/>
                          <a:ea typeface="+mn-ea"/>
                          <a:cs typeface="+mn-cs"/>
                        </a:rPr>
                        <a:t>Process</a:t>
                      </a:r>
                    </a:p>
                  </a:txBody>
                  <a:tcPr marL="86764" marR="86764" marT="43382" marB="43382"/>
                </a:tc>
                <a:tc>
                  <a:txBody>
                    <a:bodyPr/>
                    <a:lstStyle/>
                    <a:p>
                      <a:pPr lvl="0">
                        <a:buNone/>
                      </a:pPr>
                      <a:r>
                        <a:rPr lang="en-US" sz="1200" b="1" i="0" u="none" strike="noStrike" kern="1200" noProof="0">
                          <a:solidFill>
                            <a:schemeClr val="dk1"/>
                          </a:solidFill>
                          <a:latin typeface="Century Gothic"/>
                          <a:ea typeface="+mn-ea"/>
                          <a:cs typeface="+mn-cs"/>
                        </a:rPr>
                        <a:t>Paraphrases and rephrases content to capture main ideas.</a:t>
                      </a:r>
                      <a:endParaRPr lang="en-US" sz="1200" b="1" i="0" u="none" strike="noStrike" kern="1200">
                        <a:solidFill>
                          <a:schemeClr val="dk1"/>
                        </a:solidFill>
                        <a:latin typeface="Century Gothic"/>
                        <a:ea typeface="+mn-ea"/>
                        <a:cs typeface="+mn-cs"/>
                      </a:endParaRPr>
                    </a:p>
                  </a:txBody>
                  <a:tcPr marL="86764" marR="86764" marT="43382" marB="43382"/>
                </a:tc>
                <a:tc>
                  <a:txBody>
                    <a:bodyPr/>
                    <a:lstStyle/>
                    <a:p>
                      <a:pPr lvl="0">
                        <a:buNone/>
                      </a:pPr>
                      <a:r>
                        <a:rPr lang="en-US" sz="1200" b="1" i="0" u="none" strike="noStrike" kern="1200" noProof="0">
                          <a:solidFill>
                            <a:schemeClr val="dk1"/>
                          </a:solidFill>
                          <a:latin typeface="Century Gothic"/>
                          <a:ea typeface="+mn-ea"/>
                          <a:cs typeface="+mn-cs"/>
                        </a:rPr>
                        <a:t>Selects and extracts specific sentences directly from the text.</a:t>
                      </a:r>
                      <a:endParaRPr lang="en-US" sz="1200" b="1" i="0" u="none" strike="noStrike" kern="1200">
                        <a:solidFill>
                          <a:schemeClr val="dk1"/>
                        </a:solidFill>
                        <a:latin typeface="Century Gothic"/>
                        <a:ea typeface="+mn-ea"/>
                        <a:cs typeface="+mn-cs"/>
                      </a:endParaRPr>
                    </a:p>
                  </a:txBody>
                  <a:tcPr marL="86764" marR="86764" marT="43382" marB="43382"/>
                </a:tc>
                <a:extLst>
                  <a:ext uri="{0D108BD9-81ED-4DB2-BD59-A6C34878D82A}">
                    <a16:rowId xmlns:a16="http://schemas.microsoft.com/office/drawing/2014/main" val="2703507820"/>
                  </a:ext>
                </a:extLst>
              </a:tr>
              <a:tr h="648188">
                <a:tc>
                  <a:txBody>
                    <a:bodyPr/>
                    <a:lstStyle/>
                    <a:p>
                      <a:pPr lvl="0">
                        <a:buNone/>
                      </a:pPr>
                      <a:r>
                        <a:rPr lang="en-US" sz="1200" b="1" i="0" u="none" strike="noStrike" noProof="0">
                          <a:latin typeface="Century Gothic"/>
                        </a:rPr>
                        <a:t>Creativity</a:t>
                      </a:r>
                      <a:endParaRPr lang="en-US" sz="2000"/>
                    </a:p>
                  </a:txBody>
                  <a:tcPr marL="86764" marR="86764" marT="43382" marB="43382"/>
                </a:tc>
                <a:tc>
                  <a:txBody>
                    <a:bodyPr/>
                    <a:lstStyle/>
                    <a:p>
                      <a:pPr lvl="0">
                        <a:buNone/>
                      </a:pPr>
                      <a:r>
                        <a:rPr lang="en-US" sz="1200" b="1" i="0" u="none" strike="noStrike" kern="1200" noProof="0">
                          <a:solidFill>
                            <a:schemeClr val="dk1"/>
                          </a:solidFill>
                          <a:latin typeface="Century Gothic"/>
                          <a:ea typeface="+mn-ea"/>
                          <a:cs typeface="+mn-cs"/>
                        </a:rPr>
                        <a:t>Involves creative language generation and paraphrasing.</a:t>
                      </a:r>
                      <a:endParaRPr lang="en-US" sz="1200" b="1" i="0" u="none" strike="noStrike" kern="1200">
                        <a:solidFill>
                          <a:schemeClr val="dk1"/>
                        </a:solidFill>
                        <a:latin typeface="Century Gothic"/>
                        <a:ea typeface="+mn-ea"/>
                        <a:cs typeface="+mn-cs"/>
                      </a:endParaRPr>
                    </a:p>
                  </a:txBody>
                  <a:tcPr marL="86764" marR="86764" marT="43382" marB="43382"/>
                </a:tc>
                <a:tc>
                  <a:txBody>
                    <a:bodyPr/>
                    <a:lstStyle/>
                    <a:p>
                      <a:pPr lvl="0">
                        <a:buNone/>
                      </a:pPr>
                      <a:r>
                        <a:rPr lang="en-US" sz="1200" b="1" i="0" u="none" strike="noStrike" kern="1200" noProof="0">
                          <a:solidFill>
                            <a:schemeClr val="dk1"/>
                          </a:solidFill>
                          <a:latin typeface="Century Gothic"/>
                          <a:ea typeface="+mn-ea"/>
                          <a:cs typeface="+mn-cs"/>
                        </a:rPr>
                        <a:t>Maintains exact wording, less emphasis on creative expression.</a:t>
                      </a:r>
                      <a:endParaRPr lang="en-US" sz="1200" b="1" i="0" u="none" strike="noStrike" kern="1200">
                        <a:solidFill>
                          <a:schemeClr val="dk1"/>
                        </a:solidFill>
                        <a:latin typeface="Century Gothic"/>
                        <a:ea typeface="+mn-ea"/>
                        <a:cs typeface="+mn-cs"/>
                      </a:endParaRPr>
                    </a:p>
                  </a:txBody>
                  <a:tcPr marL="86764" marR="86764" marT="43382" marB="43382"/>
                </a:tc>
                <a:extLst>
                  <a:ext uri="{0D108BD9-81ED-4DB2-BD59-A6C34878D82A}">
                    <a16:rowId xmlns:a16="http://schemas.microsoft.com/office/drawing/2014/main" val="328733260"/>
                  </a:ext>
                </a:extLst>
              </a:tr>
              <a:tr h="648188">
                <a:tc>
                  <a:txBody>
                    <a:bodyPr/>
                    <a:lstStyle/>
                    <a:p>
                      <a:pPr lvl="0">
                        <a:buNone/>
                      </a:pPr>
                      <a:r>
                        <a:rPr lang="en-US" sz="1200" b="1" i="0" u="none" strike="noStrike" noProof="0">
                          <a:latin typeface="Century Gothic"/>
                        </a:rPr>
                        <a:t>Use Cases</a:t>
                      </a:r>
                      <a:endParaRPr lang="en-US" sz="2000"/>
                    </a:p>
                  </a:txBody>
                  <a:tcPr marL="86764" marR="86764" marT="43382" marB="43382"/>
                </a:tc>
                <a:tc>
                  <a:txBody>
                    <a:bodyPr/>
                    <a:lstStyle/>
                    <a:p>
                      <a:pPr lvl="0">
                        <a:buNone/>
                      </a:pPr>
                      <a:r>
                        <a:rPr lang="en-US" sz="1200" b="1" i="0" u="none" strike="noStrike" kern="1200" noProof="0">
                          <a:solidFill>
                            <a:schemeClr val="dk1"/>
                          </a:solidFill>
                          <a:latin typeface="Century Gothic"/>
                          <a:ea typeface="+mn-ea"/>
                          <a:cs typeface="+mn-cs"/>
                        </a:rPr>
                        <a:t>News article summarization, creative writing tasks.</a:t>
                      </a:r>
                      <a:endParaRPr lang="en-US" sz="1200" b="1" i="0" u="none" strike="noStrike" kern="1200">
                        <a:solidFill>
                          <a:schemeClr val="dk1"/>
                        </a:solidFill>
                        <a:latin typeface="Century Gothic"/>
                        <a:ea typeface="+mn-ea"/>
                        <a:cs typeface="+mn-cs"/>
                      </a:endParaRPr>
                    </a:p>
                  </a:txBody>
                  <a:tcPr marL="86764" marR="86764" marT="43382" marB="43382"/>
                </a:tc>
                <a:tc>
                  <a:txBody>
                    <a:bodyPr/>
                    <a:lstStyle/>
                    <a:p>
                      <a:pPr lvl="0">
                        <a:buNone/>
                      </a:pPr>
                      <a:r>
                        <a:rPr lang="en-US" sz="1200" b="1" i="0" u="none" strike="noStrike" kern="1200" noProof="0">
                          <a:solidFill>
                            <a:schemeClr val="dk1"/>
                          </a:solidFill>
                          <a:latin typeface="Century Gothic"/>
                          <a:ea typeface="+mn-ea"/>
                          <a:cs typeface="+mn-cs"/>
                        </a:rPr>
                        <a:t>Legal documents, scientific papers, tasks requiring precision.</a:t>
                      </a:r>
                      <a:endParaRPr lang="en-US" sz="1200" b="1" i="0" u="none" strike="noStrike" kern="1200">
                        <a:solidFill>
                          <a:schemeClr val="dk1"/>
                        </a:solidFill>
                        <a:latin typeface="Century Gothic"/>
                        <a:ea typeface="+mn-ea"/>
                        <a:cs typeface="+mn-cs"/>
                      </a:endParaRPr>
                    </a:p>
                  </a:txBody>
                  <a:tcPr marL="86764" marR="86764" marT="43382" marB="43382"/>
                </a:tc>
                <a:extLst>
                  <a:ext uri="{0D108BD9-81ED-4DB2-BD59-A6C34878D82A}">
                    <a16:rowId xmlns:a16="http://schemas.microsoft.com/office/drawing/2014/main" val="2868653967"/>
                  </a:ext>
                </a:extLst>
              </a:tr>
              <a:tr h="648188">
                <a:tc>
                  <a:txBody>
                    <a:bodyPr/>
                    <a:lstStyle/>
                    <a:p>
                      <a:pPr lvl="0">
                        <a:buNone/>
                      </a:pPr>
                      <a:r>
                        <a:rPr lang="en-US" sz="1200" b="1" i="0" u="none" strike="noStrike" noProof="0"/>
                        <a:t>Domain Independence</a:t>
                      </a:r>
                      <a:endParaRPr lang="en-US" sz="2000"/>
                    </a:p>
                  </a:txBody>
                  <a:tcPr marL="86764" marR="86764" marT="43382" marB="43382"/>
                </a:tc>
                <a:tc>
                  <a:txBody>
                    <a:bodyPr/>
                    <a:lstStyle/>
                    <a:p>
                      <a:pPr lvl="0">
                        <a:buNone/>
                      </a:pPr>
                      <a:r>
                        <a:rPr lang="en-US" sz="1200" b="1" i="0" u="none" strike="noStrike" kern="1200" noProof="0">
                          <a:solidFill>
                            <a:schemeClr val="dk1"/>
                          </a:solidFill>
                          <a:latin typeface="Century Gothic"/>
                          <a:ea typeface="+mn-ea"/>
                          <a:cs typeface="+mn-cs"/>
                        </a:rPr>
                        <a:t>More domain-independent, focuses on underlying concepts.</a:t>
                      </a:r>
                      <a:endParaRPr lang="en-US" sz="1200" b="1" i="0" u="none" strike="noStrike" kern="1200">
                        <a:solidFill>
                          <a:schemeClr val="dk1"/>
                        </a:solidFill>
                        <a:latin typeface="Century Gothic"/>
                        <a:ea typeface="+mn-ea"/>
                        <a:cs typeface="+mn-cs"/>
                      </a:endParaRPr>
                    </a:p>
                  </a:txBody>
                  <a:tcPr marL="86764" marR="86764" marT="43382" marB="43382"/>
                </a:tc>
                <a:tc>
                  <a:txBody>
                    <a:bodyPr/>
                    <a:lstStyle/>
                    <a:p>
                      <a:pPr lvl="0">
                        <a:buNone/>
                      </a:pPr>
                      <a:r>
                        <a:rPr lang="en-US" sz="1200" b="1" i="0" u="none" strike="noStrike" kern="1200" noProof="0">
                          <a:solidFill>
                            <a:schemeClr val="dk1"/>
                          </a:solidFill>
                          <a:latin typeface="Century Gothic"/>
                          <a:ea typeface="+mn-ea"/>
                          <a:cs typeface="+mn-cs"/>
                        </a:rPr>
                        <a:t>Relies on the source text, potentially more domain-specific.</a:t>
                      </a:r>
                      <a:endParaRPr lang="en-US" sz="1200" b="1" i="0" u="none" strike="noStrike" kern="1200">
                        <a:solidFill>
                          <a:schemeClr val="dk1"/>
                        </a:solidFill>
                        <a:latin typeface="Century Gothic"/>
                        <a:ea typeface="+mn-ea"/>
                        <a:cs typeface="+mn-cs"/>
                      </a:endParaRPr>
                    </a:p>
                  </a:txBody>
                  <a:tcPr marL="86764" marR="86764" marT="43382" marB="43382"/>
                </a:tc>
                <a:extLst>
                  <a:ext uri="{0D108BD9-81ED-4DB2-BD59-A6C34878D82A}">
                    <a16:rowId xmlns:a16="http://schemas.microsoft.com/office/drawing/2014/main" val="124033400"/>
                  </a:ext>
                </a:extLst>
              </a:tr>
              <a:tr h="648188">
                <a:tc>
                  <a:txBody>
                    <a:bodyPr/>
                    <a:lstStyle/>
                    <a:p>
                      <a:pPr lvl="0">
                        <a:buNone/>
                      </a:pPr>
                      <a:r>
                        <a:rPr lang="en-US" sz="1200" b="1" i="0" u="none" strike="noStrike" noProof="0">
                          <a:latin typeface="Century Gothic"/>
                        </a:rPr>
                        <a:t>Training Data Challenges</a:t>
                      </a:r>
                      <a:endParaRPr lang="en-US" sz="2000"/>
                    </a:p>
                  </a:txBody>
                  <a:tcPr marL="86764" marR="86764" marT="43382" marB="43382"/>
                </a:tc>
                <a:tc>
                  <a:txBody>
                    <a:bodyPr/>
                    <a:lstStyle/>
                    <a:p>
                      <a:pPr lvl="0">
                        <a:buNone/>
                      </a:pPr>
                      <a:r>
                        <a:rPr lang="en-US" sz="1200" b="1" i="0" u="none" strike="noStrike" kern="1200" noProof="0">
                          <a:solidFill>
                            <a:schemeClr val="dk1"/>
                          </a:solidFill>
                          <a:latin typeface="Century Gothic"/>
                          <a:ea typeface="+mn-ea"/>
                          <a:cs typeface="+mn-cs"/>
                        </a:rPr>
                        <a:t>May require larger and more diverse training datasets.</a:t>
                      </a:r>
                      <a:endParaRPr lang="en-US" sz="1200" b="1" i="0" u="none" strike="noStrike" kern="1200">
                        <a:solidFill>
                          <a:schemeClr val="dk1"/>
                        </a:solidFill>
                        <a:latin typeface="Century Gothic"/>
                        <a:ea typeface="+mn-ea"/>
                        <a:cs typeface="+mn-cs"/>
                      </a:endParaRPr>
                    </a:p>
                  </a:txBody>
                  <a:tcPr marL="86764" marR="86764" marT="43382" marB="43382"/>
                </a:tc>
                <a:tc>
                  <a:txBody>
                    <a:bodyPr/>
                    <a:lstStyle/>
                    <a:p>
                      <a:pPr lvl="0">
                        <a:buNone/>
                      </a:pPr>
                      <a:r>
                        <a:rPr lang="en-US" sz="1200" b="1" i="0" u="none" strike="noStrike" kern="1200" noProof="0">
                          <a:solidFill>
                            <a:schemeClr val="dk1"/>
                          </a:solidFill>
                          <a:latin typeface="Century Gothic"/>
                          <a:ea typeface="+mn-ea"/>
                          <a:cs typeface="+mn-cs"/>
                        </a:rPr>
                        <a:t>May be less demanding in terms of training data complexity.</a:t>
                      </a:r>
                      <a:endParaRPr lang="en-US" sz="1200" b="1" i="0" u="none" strike="noStrike" kern="1200">
                        <a:solidFill>
                          <a:schemeClr val="dk1"/>
                        </a:solidFill>
                        <a:latin typeface="Century Gothic"/>
                        <a:ea typeface="+mn-ea"/>
                        <a:cs typeface="+mn-cs"/>
                      </a:endParaRPr>
                    </a:p>
                  </a:txBody>
                  <a:tcPr marL="86764" marR="86764" marT="43382" marB="43382"/>
                </a:tc>
                <a:extLst>
                  <a:ext uri="{0D108BD9-81ED-4DB2-BD59-A6C34878D82A}">
                    <a16:rowId xmlns:a16="http://schemas.microsoft.com/office/drawing/2014/main" val="838149853"/>
                  </a:ext>
                </a:extLst>
              </a:tr>
              <a:tr h="648188">
                <a:tc>
                  <a:txBody>
                    <a:bodyPr/>
                    <a:lstStyle/>
                    <a:p>
                      <a:pPr lvl="0">
                        <a:buNone/>
                      </a:pPr>
                      <a:r>
                        <a:rPr lang="en-US" sz="1200" b="1" i="0" u="none" strike="noStrike" noProof="0">
                          <a:latin typeface="Century Gothic"/>
                        </a:rPr>
                        <a:t>Preservation of Author's Voice</a:t>
                      </a:r>
                      <a:endParaRPr lang="en-US" sz="2000"/>
                    </a:p>
                  </a:txBody>
                  <a:tcPr marL="86764" marR="86764" marT="43382" marB="43382"/>
                </a:tc>
                <a:tc>
                  <a:txBody>
                    <a:bodyPr/>
                    <a:lstStyle/>
                    <a:p>
                      <a:pPr lvl="0">
                        <a:buNone/>
                      </a:pPr>
                      <a:r>
                        <a:rPr lang="en-US" sz="1200" b="1" i="0" u="none" strike="noStrike" kern="1200" noProof="0">
                          <a:solidFill>
                            <a:schemeClr val="dk1"/>
                          </a:solidFill>
                          <a:latin typeface="Century Gothic"/>
                          <a:ea typeface="+mn-ea"/>
                          <a:cs typeface="+mn-cs"/>
                        </a:rPr>
                        <a:t>Tends to introduce the system's voice and style.</a:t>
                      </a:r>
                      <a:endParaRPr lang="en-US" sz="1200" b="1" i="0" u="none" strike="noStrike" kern="1200">
                        <a:solidFill>
                          <a:schemeClr val="dk1"/>
                        </a:solidFill>
                        <a:latin typeface="Century Gothic"/>
                        <a:ea typeface="+mn-ea"/>
                        <a:cs typeface="+mn-cs"/>
                      </a:endParaRPr>
                    </a:p>
                  </a:txBody>
                  <a:tcPr marL="86764" marR="86764" marT="43382" marB="43382"/>
                </a:tc>
                <a:tc>
                  <a:txBody>
                    <a:bodyPr/>
                    <a:lstStyle/>
                    <a:p>
                      <a:pPr lvl="0">
                        <a:buNone/>
                      </a:pPr>
                      <a:r>
                        <a:rPr lang="en-US" sz="1200" b="1" i="0" u="none" strike="noStrike" kern="1200" noProof="0">
                          <a:solidFill>
                            <a:schemeClr val="dk1"/>
                          </a:solidFill>
                          <a:latin typeface="Century Gothic"/>
                          <a:ea typeface="+mn-ea"/>
                          <a:cs typeface="+mn-cs"/>
                        </a:rPr>
                        <a:t>Preserves the original author's voice and writing style.</a:t>
                      </a:r>
                      <a:endParaRPr lang="en-US" sz="1200" b="1" i="0" u="none" strike="noStrike" kern="1200">
                        <a:solidFill>
                          <a:schemeClr val="dk1"/>
                        </a:solidFill>
                        <a:latin typeface="Century Gothic"/>
                        <a:ea typeface="+mn-ea"/>
                        <a:cs typeface="+mn-cs"/>
                      </a:endParaRPr>
                    </a:p>
                  </a:txBody>
                  <a:tcPr marL="86764" marR="86764" marT="43382" marB="43382"/>
                </a:tc>
                <a:extLst>
                  <a:ext uri="{0D108BD9-81ED-4DB2-BD59-A6C34878D82A}">
                    <a16:rowId xmlns:a16="http://schemas.microsoft.com/office/drawing/2014/main" val="658840081"/>
                  </a:ext>
                </a:extLst>
              </a:tr>
            </a:tbl>
          </a:graphicData>
        </a:graphic>
      </p:graphicFrame>
      <p:sp>
        <p:nvSpPr>
          <p:cNvPr id="6" name="Title 1">
            <a:extLst>
              <a:ext uri="{FF2B5EF4-FFF2-40B4-BE49-F238E27FC236}">
                <a16:creationId xmlns:a16="http://schemas.microsoft.com/office/drawing/2014/main" id="{13C350DC-BF5D-856E-0374-17DE1D9E5207}"/>
              </a:ext>
            </a:extLst>
          </p:cNvPr>
          <p:cNvSpPr>
            <a:spLocks noGrp="1"/>
          </p:cNvSpPr>
          <p:nvPr>
            <p:ph type="title"/>
          </p:nvPr>
        </p:nvSpPr>
        <p:spPr>
          <a:xfrm>
            <a:off x="121640" y="453005"/>
            <a:ext cx="11948719" cy="738232"/>
          </a:xfrm>
        </p:spPr>
        <p:txBody>
          <a:bodyPr vert="horz" lIns="91440" tIns="45720" rIns="91440" bIns="45720" rtlCol="0" anchor="b">
            <a:normAutofit/>
          </a:bodyPr>
          <a:lstStyle/>
          <a:p>
            <a:pPr algn="ctr">
              <a:lnSpc>
                <a:spcPct val="90000"/>
              </a:lnSpc>
            </a:pPr>
            <a:r>
              <a:rPr lang="en-US" sz="3400" b="1">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Comparison between abstract and extract </a:t>
            </a:r>
          </a:p>
        </p:txBody>
      </p:sp>
    </p:spTree>
    <p:extLst>
      <p:ext uri="{BB962C8B-B14F-4D97-AF65-F5344CB8AC3E}">
        <p14:creationId xmlns:p14="http://schemas.microsoft.com/office/powerpoint/2010/main" val="2154482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86108-04BA-4230-F843-02355C462D0E}"/>
              </a:ext>
            </a:extLst>
          </p:cNvPr>
          <p:cNvSpPr>
            <a:spLocks noGrp="1"/>
          </p:cNvSpPr>
          <p:nvPr>
            <p:ph type="title"/>
          </p:nvPr>
        </p:nvSpPr>
        <p:spPr>
          <a:xfrm>
            <a:off x="669851" y="1430179"/>
            <a:ext cx="3029313" cy="3675908"/>
          </a:xfrm>
        </p:spPr>
        <p:txBody>
          <a:bodyPr vert="horz" lIns="91440" tIns="45720" rIns="91440" bIns="45720" rtlCol="0" anchor="ctr">
            <a:normAutofit/>
          </a:bodyPr>
          <a:lstStyle/>
          <a:p>
            <a:pPr>
              <a:lnSpc>
                <a:spcPct val="90000"/>
              </a:lnSpc>
            </a:pPr>
            <a:r>
              <a:rPr lang="en-US" sz="25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Main techniques to perform extractive summarization</a:t>
            </a:r>
          </a:p>
        </p:txBody>
      </p:sp>
      <p:sp>
        <p:nvSpPr>
          <p:cNvPr id="9" name="Rectangle 8">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3" name="Rectangle 12">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5" name="TextBox 2">
            <a:extLst>
              <a:ext uri="{FF2B5EF4-FFF2-40B4-BE49-F238E27FC236}">
                <a16:creationId xmlns:a16="http://schemas.microsoft.com/office/drawing/2014/main" id="{79E93EA5-05F9-13D7-8C1B-D7FB78A90C99}"/>
              </a:ext>
            </a:extLst>
          </p:cNvPr>
          <p:cNvGraphicFramePr/>
          <p:nvPr>
            <p:extLst>
              <p:ext uri="{D42A27DB-BD31-4B8C-83A1-F6EECF244321}">
                <p14:modId xmlns:p14="http://schemas.microsoft.com/office/powerpoint/2010/main" val="1172914016"/>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24658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2DB9-186D-77FB-34EF-CEB97AC7C667}"/>
              </a:ext>
            </a:extLst>
          </p:cNvPr>
          <p:cNvSpPr>
            <a:spLocks noGrp="1"/>
          </p:cNvSpPr>
          <p:nvPr>
            <p:ph type="title"/>
          </p:nvPr>
        </p:nvSpPr>
        <p:spPr>
          <a:xfrm>
            <a:off x="669851" y="1430179"/>
            <a:ext cx="3029313" cy="3675908"/>
          </a:xfrm>
        </p:spPr>
        <p:txBody>
          <a:bodyPr vert="horz" lIns="91440" tIns="45720" rIns="91440" bIns="45720" rtlCol="0" anchor="ctr">
            <a:normAutofit/>
          </a:bodyPr>
          <a:lstStyle/>
          <a:p>
            <a:pPr>
              <a:lnSpc>
                <a:spcPct val="90000"/>
              </a:lnSpc>
            </a:pPr>
            <a:r>
              <a:rPr lang="en-US" sz="25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Main techniques to perform abstractive summarization</a:t>
            </a:r>
          </a:p>
        </p:txBody>
      </p:sp>
      <p:sp>
        <p:nvSpPr>
          <p:cNvPr id="9" name="Rectangle 8">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3" name="Rectangle 12">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5" name="TextBox 2">
            <a:extLst>
              <a:ext uri="{FF2B5EF4-FFF2-40B4-BE49-F238E27FC236}">
                <a16:creationId xmlns:a16="http://schemas.microsoft.com/office/drawing/2014/main" id="{BB3AA3B3-E074-2A18-2B65-9DECA2D8BFB4}"/>
              </a:ext>
            </a:extLst>
          </p:cNvPr>
          <p:cNvGraphicFramePr/>
          <p:nvPr>
            <p:extLst>
              <p:ext uri="{D42A27DB-BD31-4B8C-83A1-F6EECF244321}">
                <p14:modId xmlns:p14="http://schemas.microsoft.com/office/powerpoint/2010/main" val="3480777639"/>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99261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0F81C-49DD-D3E1-4236-B291CCAB038A}"/>
              </a:ext>
            </a:extLst>
          </p:cNvPr>
          <p:cNvSpPr>
            <a:spLocks noGrp="1"/>
          </p:cNvSpPr>
          <p:nvPr>
            <p:ph type="title"/>
          </p:nvPr>
        </p:nvSpPr>
        <p:spPr>
          <a:xfrm>
            <a:off x="1141413" y="609600"/>
            <a:ext cx="9905998" cy="1468582"/>
          </a:xfrm>
        </p:spPr>
        <p:txBody>
          <a:bodyPr vert="horz" lIns="91440" tIns="45720" rIns="91440" bIns="45720" rtlCol="0" anchor="ctr">
            <a:normAutofit/>
          </a:bodyPr>
          <a:lstStyle/>
          <a:p>
            <a:r>
              <a:rPr lang="en-US"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Text summarization in practice</a:t>
            </a:r>
          </a:p>
        </p:txBody>
      </p:sp>
      <p:graphicFrame>
        <p:nvGraphicFramePr>
          <p:cNvPr id="15" name="TextBox 2">
            <a:extLst>
              <a:ext uri="{FF2B5EF4-FFF2-40B4-BE49-F238E27FC236}">
                <a16:creationId xmlns:a16="http://schemas.microsoft.com/office/drawing/2014/main" id="{F324017E-72D2-6F9F-A380-54213F2CE6CF}"/>
              </a:ext>
            </a:extLst>
          </p:cNvPr>
          <p:cNvGraphicFramePr/>
          <p:nvPr>
            <p:extLst>
              <p:ext uri="{D42A27DB-BD31-4B8C-83A1-F6EECF244321}">
                <p14:modId xmlns:p14="http://schemas.microsoft.com/office/powerpoint/2010/main" val="2055962995"/>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86551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5AD0B8"/>
      </a:accent1>
      <a:accent2>
        <a:srgbClr val="47BB7E"/>
      </a:accent2>
      <a:accent3>
        <a:srgbClr val="96CD4B"/>
      </a:accent3>
      <a:accent4>
        <a:srgbClr val="61C7DD"/>
      </a:accent4>
      <a:accent5>
        <a:srgbClr val="2495CF"/>
      </a:accent5>
      <a:accent6>
        <a:srgbClr val="5A74D1"/>
      </a:accent6>
      <a:hlink>
        <a:srgbClr val="72CEBB"/>
      </a:hlink>
      <a:folHlink>
        <a:srgbClr val="98E6D6"/>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A89A57F-CF3F-47C6-90BB-70331E72BCE1}">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11B8520-39D0-4E39-88E2-3CE8E9A6E44A}">
  <ds:schemaRefs>
    <ds:schemaRef ds:uri="71af3243-3dd4-4a8d-8c0d-dd76da1f02a5"/>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CF017D31-E675-491F-B600-F06278E25DAD}">
  <ds:schemaRefs>
    <ds:schemaRef ds:uri="http://schemas.microsoft.com/sharepoint/v3/contenttype/forms"/>
  </ds:schemaRefs>
</ds:datastoreItem>
</file>

<file path=docMetadata/LabelInfo.xml><?xml version="1.0" encoding="utf-8"?>
<clbl:labelList xmlns:clbl="http://schemas.microsoft.com/office/2020/mipLabelMetadata">
  <clbl:label id="{4ddd393a-e98a-4404-841f-c4becdd925a5}" enabled="0" method="" siteId="{4ddd393a-e98a-4404-841f-c4becdd925a5}" removed="1"/>
</clbl:labelList>
</file>

<file path=docProps/app.xml><?xml version="1.0" encoding="utf-8"?>
<Properties xmlns="http://schemas.openxmlformats.org/officeDocument/2006/extended-properties" xmlns:vt="http://schemas.openxmlformats.org/officeDocument/2006/docPropsVTypes">
  <Template>School design</Template>
  <Application>Microsoft Office PowerPoint</Application>
  <PresentationFormat>Widescreen</PresentationFormat>
  <Slides>31</Slides>
  <Notes>2</Notes>
  <HiddenSlides>0</HiddenSlide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Mesh</vt:lpstr>
      <vt:lpstr>TEXT SUMMARIZATION  BY JEMIMA PAULRAJ DELAXSHANA SANTHIRAVATHANAN  GEEDHU KV</vt:lpstr>
      <vt:lpstr>TEXT SUMMARIZATION</vt:lpstr>
      <vt:lpstr>KEY DRIVERS OF TEXT SUMMARIZATION TECHNOLOGY</vt:lpstr>
      <vt:lpstr>TYPES OF TEXT SUMMARIZATION</vt:lpstr>
      <vt:lpstr>PowerPoint Presentation</vt:lpstr>
      <vt:lpstr>Comparison between abstract and extract </vt:lpstr>
      <vt:lpstr>Main techniques to perform extractive summarization</vt:lpstr>
      <vt:lpstr>Main techniques to perform abstractive summarization</vt:lpstr>
      <vt:lpstr>Text summarization in practice</vt:lpstr>
      <vt:lpstr>ALGORITHMS</vt:lpstr>
      <vt:lpstr>PowerPoint Presentation</vt:lpstr>
      <vt:lpstr>PowerPoint Presentation</vt:lpstr>
      <vt:lpstr>PRE-PROCESSING</vt:lpstr>
      <vt:lpstr>Converting to vectors</vt:lpstr>
      <vt:lpstr>COUNT VECTORIZER – Bag of words</vt:lpstr>
      <vt:lpstr>TF-IDF (Term frequency – inverse document frequency</vt:lpstr>
      <vt:lpstr>WORD2VEC</vt:lpstr>
      <vt:lpstr>BERT</vt:lpstr>
      <vt:lpstr>Sentence Scoring AND SENTENCE REORGANIZATION</vt:lpstr>
      <vt:lpstr>USE CASES</vt:lpstr>
      <vt:lpstr>USE CASES</vt:lpstr>
      <vt:lpstr>Social media / email summarization</vt:lpstr>
      <vt:lpstr>Medical record summarization</vt:lpstr>
      <vt:lpstr>PowerPoint Presentation</vt:lpstr>
      <vt:lpstr>Customer feedback and review</vt:lpstr>
      <vt:lpstr>PROS and cons</vt:lpstr>
      <vt:lpstr>CHALLENGES</vt:lpstr>
      <vt:lpstr>CHALLENGES</vt:lpstr>
      <vt:lpstr>DEMO</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SUMMARIZATION  BY JEMIMA PAULRAJ DELAXSHANA GEEDHU</dc:title>
  <dc:creator>Jemima Paulraj</dc:creator>
  <cp:revision>1</cp:revision>
  <dcterms:created xsi:type="dcterms:W3CDTF">2023-11-16T22:49:47Z</dcterms:created>
  <dcterms:modified xsi:type="dcterms:W3CDTF">2023-11-17T17:05:30Z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